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67" r:id="rId4"/>
    <p:sldId id="268" r:id="rId5"/>
    <p:sldId id="269" r:id="rId6"/>
    <p:sldId id="270" r:id="rId7"/>
    <p:sldId id="271" r:id="rId8"/>
    <p:sldId id="276" r:id="rId9"/>
    <p:sldId id="272" r:id="rId10"/>
    <p:sldId id="273" r:id="rId11"/>
    <p:sldId id="274" r:id="rId12"/>
    <p:sldId id="275" r:id="rId13"/>
    <p:sldId id="278" r:id="rId14"/>
    <p:sldId id="277" r:id="rId15"/>
    <p:sldId id="279" r:id="rId16"/>
    <p:sldId id="280" r:id="rId17"/>
    <p:sldId id="281" r:id="rId18"/>
    <p:sldId id="282" r:id="rId19"/>
    <p:sldId id="283" r:id="rId20"/>
    <p:sldId id="264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94660"/>
  </p:normalViewPr>
  <p:slideViewPr>
    <p:cSldViewPr snapToGrid="0">
      <p:cViewPr varScale="1">
        <p:scale>
          <a:sx n="84" d="100"/>
          <a:sy n="84" d="100"/>
        </p:scale>
        <p:origin x="1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m 67">
            <a:extLst>
              <a:ext uri="{FF2B5EF4-FFF2-40B4-BE49-F238E27FC236}">
                <a16:creationId xmlns:a16="http://schemas.microsoft.com/office/drawing/2014/main" id="{75851A6F-3059-4DF1-9A93-00D644AE8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199" y="-1"/>
            <a:ext cx="12268200" cy="69437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50BF11A-80A9-48AD-BFED-907B28009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4175" y="1438274"/>
            <a:ext cx="4838699" cy="2047876"/>
          </a:xfrm>
        </p:spPr>
        <p:txBody>
          <a:bodyPr anchor="b">
            <a:normAutofit/>
          </a:bodyPr>
          <a:lstStyle>
            <a:lvl1pPr algn="l">
              <a:defRPr sz="5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pt-BR" dirty="0"/>
              <a:t>Clique para o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B40521-6605-4208-8A55-462136DF2A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1799" y="3687763"/>
            <a:ext cx="4791076" cy="7889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o nome do </a:t>
            </a:r>
            <a:r>
              <a:rPr lang="pt-BR" dirty="0" err="1"/>
              <a:t>paletrante</a:t>
            </a:r>
            <a:endParaRPr lang="pt-BR" dirty="0"/>
          </a:p>
        </p:txBody>
      </p:sp>
      <p:sp>
        <p:nvSpPr>
          <p:cNvPr id="56" name="Triângulo Retângulo 55">
            <a:extLst>
              <a:ext uri="{FF2B5EF4-FFF2-40B4-BE49-F238E27FC236}">
                <a16:creationId xmlns:a16="http://schemas.microsoft.com/office/drawing/2014/main" id="{E10BE360-6432-4283-9975-C96FFC01B4A7}"/>
              </a:ext>
            </a:extLst>
          </p:cNvPr>
          <p:cNvSpPr/>
          <p:nvPr userDrawn="1"/>
        </p:nvSpPr>
        <p:spPr>
          <a:xfrm flipH="1">
            <a:off x="-126486" y="3525929"/>
            <a:ext cx="447472" cy="447472"/>
          </a:xfrm>
          <a:prstGeom prst="rtTriangle">
            <a:avLst/>
          </a:prstGeom>
          <a:solidFill>
            <a:srgbClr val="ECC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AB700825-73E1-43C1-8707-FBB1E49A2E1C}"/>
              </a:ext>
            </a:extLst>
          </p:cNvPr>
          <p:cNvCxnSpPr>
            <a:cxnSpLocks/>
          </p:cNvCxnSpPr>
          <p:nvPr userDrawn="1"/>
        </p:nvCxnSpPr>
        <p:spPr>
          <a:xfrm>
            <a:off x="582930" y="1252497"/>
            <a:ext cx="0" cy="2424153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ângulo 58">
            <a:extLst>
              <a:ext uri="{FF2B5EF4-FFF2-40B4-BE49-F238E27FC236}">
                <a16:creationId xmlns:a16="http://schemas.microsoft.com/office/drawing/2014/main" id="{D0915E33-4AA7-466D-AC07-B95096778855}"/>
              </a:ext>
            </a:extLst>
          </p:cNvPr>
          <p:cNvSpPr/>
          <p:nvPr userDrawn="1"/>
        </p:nvSpPr>
        <p:spPr>
          <a:xfrm rot="2700000">
            <a:off x="740979" y="1433170"/>
            <a:ext cx="111473" cy="11147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70196603-7622-4DE3-AC4B-E79A513617F1}"/>
              </a:ext>
            </a:extLst>
          </p:cNvPr>
          <p:cNvSpPr txBox="1"/>
          <p:nvPr userDrawn="1"/>
        </p:nvSpPr>
        <p:spPr>
          <a:xfrm>
            <a:off x="-10191" y="495300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C72E788-BB20-49A8-9F09-657C91D8BA86}"/>
              </a:ext>
            </a:extLst>
          </p:cNvPr>
          <p:cNvSpPr txBox="1"/>
          <p:nvPr userDrawn="1"/>
        </p:nvSpPr>
        <p:spPr>
          <a:xfrm>
            <a:off x="475792" y="1812593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F613B8FA-0843-4B81-BD81-1D4F89C67064}"/>
              </a:ext>
            </a:extLst>
          </p:cNvPr>
          <p:cNvSpPr txBox="1"/>
          <p:nvPr userDrawn="1"/>
        </p:nvSpPr>
        <p:spPr>
          <a:xfrm>
            <a:off x="132676" y="2221733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30A5B7BA-85A8-42D1-AC86-7E43E664CA3B}"/>
              </a:ext>
            </a:extLst>
          </p:cNvPr>
          <p:cNvSpPr/>
          <p:nvPr userDrawn="1"/>
        </p:nvSpPr>
        <p:spPr>
          <a:xfrm>
            <a:off x="230229" y="3065517"/>
            <a:ext cx="85725" cy="379095"/>
          </a:xfrm>
          <a:custGeom>
            <a:avLst/>
            <a:gdLst>
              <a:gd name="connsiteX0" fmla="*/ 80010 w 85725"/>
              <a:gd name="connsiteY0" fmla="*/ 0 h 379095"/>
              <a:gd name="connsiteX1" fmla="*/ 0 w 85725"/>
              <a:gd name="connsiteY1" fmla="*/ 55245 h 379095"/>
              <a:gd name="connsiteX2" fmla="*/ 83820 w 85725"/>
              <a:gd name="connsiteY2" fmla="*/ 112395 h 379095"/>
              <a:gd name="connsiteX3" fmla="*/ 5715 w 85725"/>
              <a:gd name="connsiteY3" fmla="*/ 169545 h 379095"/>
              <a:gd name="connsiteX4" fmla="*/ 85725 w 85725"/>
              <a:gd name="connsiteY4" fmla="*/ 219075 h 379095"/>
              <a:gd name="connsiteX5" fmla="*/ 3810 w 85725"/>
              <a:gd name="connsiteY5" fmla="*/ 274320 h 379095"/>
              <a:gd name="connsiteX6" fmla="*/ 81915 w 85725"/>
              <a:gd name="connsiteY6" fmla="*/ 321945 h 379095"/>
              <a:gd name="connsiteX7" fmla="*/ 5715 w 85725"/>
              <a:gd name="connsiteY7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379095">
                <a:moveTo>
                  <a:pt x="80010" y="0"/>
                </a:moveTo>
                <a:lnTo>
                  <a:pt x="0" y="55245"/>
                </a:lnTo>
                <a:lnTo>
                  <a:pt x="83820" y="112395"/>
                </a:lnTo>
                <a:lnTo>
                  <a:pt x="5715" y="169545"/>
                </a:lnTo>
                <a:lnTo>
                  <a:pt x="85725" y="219075"/>
                </a:lnTo>
                <a:lnTo>
                  <a:pt x="3810" y="274320"/>
                </a:lnTo>
                <a:lnTo>
                  <a:pt x="81915" y="321945"/>
                </a:lnTo>
                <a:lnTo>
                  <a:pt x="5715" y="379095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2D4E5CD8-9723-41F0-8202-F6B1CF3D0AB6}"/>
              </a:ext>
            </a:extLst>
          </p:cNvPr>
          <p:cNvSpPr txBox="1"/>
          <p:nvPr userDrawn="1"/>
        </p:nvSpPr>
        <p:spPr>
          <a:xfrm>
            <a:off x="-58165" y="1478557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53490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9F04C1-1526-42D5-9179-507C3BE1E2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90624" y="1825625"/>
            <a:ext cx="10163175" cy="4351338"/>
          </a:xfrm>
        </p:spPr>
        <p:txBody>
          <a:bodyPr/>
          <a:lstStyle>
            <a:lvl1pPr marL="0" indent="0">
              <a:buNone/>
              <a:defRPr sz="3000" b="0"/>
            </a:lvl1pPr>
          </a:lstStyle>
          <a:p>
            <a:pPr lvl="0"/>
            <a:r>
              <a:rPr lang="pt-BR" dirty="0"/>
              <a:t>Editar conteúdo</a:t>
            </a:r>
          </a:p>
          <a:p>
            <a:pPr lvl="1"/>
            <a:r>
              <a:rPr lang="pt-BR" dirty="0"/>
              <a:t>Segundo nível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CE7F111-EA80-4DAE-95F6-1461C51CDB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1543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E90BCA5-55F1-4294-AE73-24DA92994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3174" y="219075"/>
            <a:ext cx="9534525" cy="828676"/>
          </a:xfrm>
        </p:spPr>
        <p:txBody>
          <a:bodyPr>
            <a:normAutofit/>
          </a:bodyPr>
          <a:lstStyle>
            <a:lvl1pPr>
              <a:lnSpc>
                <a:spcPts val="35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br>
              <a:rPr lang="pt-BR" dirty="0"/>
            </a:br>
            <a:r>
              <a:rPr lang="pt-BR" dirty="0"/>
              <a:t>Clique para editar o título</a:t>
            </a:r>
            <a:br>
              <a:rPr lang="pt-BR" dirty="0"/>
            </a:br>
            <a:endParaRPr lang="pt-BR" dirty="0"/>
          </a:p>
        </p:txBody>
      </p:sp>
      <p:sp>
        <p:nvSpPr>
          <p:cNvPr id="9" name="Triângulo Retângulo 8">
            <a:extLst>
              <a:ext uri="{FF2B5EF4-FFF2-40B4-BE49-F238E27FC236}">
                <a16:creationId xmlns:a16="http://schemas.microsoft.com/office/drawing/2014/main" id="{4717FD79-98BA-4AF8-8DB7-8C8397145918}"/>
              </a:ext>
            </a:extLst>
          </p:cNvPr>
          <p:cNvSpPr/>
          <p:nvPr userDrawn="1"/>
        </p:nvSpPr>
        <p:spPr>
          <a:xfrm flipH="1">
            <a:off x="75697" y="1856872"/>
            <a:ext cx="352928" cy="352928"/>
          </a:xfrm>
          <a:prstGeom prst="rtTriangle">
            <a:avLst/>
          </a:prstGeom>
          <a:solidFill>
            <a:srgbClr val="ECC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36D03A1-E2FB-4C44-B083-82D9810DA7CF}"/>
              </a:ext>
            </a:extLst>
          </p:cNvPr>
          <p:cNvCxnSpPr/>
          <p:nvPr userDrawn="1"/>
        </p:nvCxnSpPr>
        <p:spPr>
          <a:xfrm>
            <a:off x="552527" y="1240790"/>
            <a:ext cx="0" cy="3837124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4759578-20B2-4069-A01B-F2E75A531E53}"/>
              </a:ext>
            </a:extLst>
          </p:cNvPr>
          <p:cNvSpPr txBox="1"/>
          <p:nvPr userDrawn="1"/>
        </p:nvSpPr>
        <p:spPr>
          <a:xfrm>
            <a:off x="-88568" y="1466850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8FA238F-8B65-4AA6-B0D2-430E5282E080}"/>
              </a:ext>
            </a:extLst>
          </p:cNvPr>
          <p:cNvSpPr/>
          <p:nvPr userDrawn="1"/>
        </p:nvSpPr>
        <p:spPr>
          <a:xfrm rot="2700000">
            <a:off x="267450" y="897107"/>
            <a:ext cx="229616" cy="229616"/>
          </a:xfrm>
          <a:prstGeom prst="rect">
            <a:avLst/>
          </a:prstGeom>
          <a:noFill/>
          <a:ln>
            <a:solidFill>
              <a:srgbClr val="ECC5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875B33C-B631-49F7-A0B5-C17721A8EE8A}"/>
              </a:ext>
            </a:extLst>
          </p:cNvPr>
          <p:cNvSpPr/>
          <p:nvPr userDrawn="1"/>
        </p:nvSpPr>
        <p:spPr>
          <a:xfrm rot="2700000">
            <a:off x="710576" y="1421463"/>
            <a:ext cx="111473" cy="111473"/>
          </a:xfrm>
          <a:prstGeom prst="rect">
            <a:avLst/>
          </a:prstGeom>
          <a:noFill/>
          <a:ln w="28575">
            <a:solidFill>
              <a:srgbClr val="ECC5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5FFA675-F97D-4463-BDEC-B45821B2A41A}"/>
              </a:ext>
            </a:extLst>
          </p:cNvPr>
          <p:cNvSpPr txBox="1"/>
          <p:nvPr userDrawn="1"/>
        </p:nvSpPr>
        <p:spPr>
          <a:xfrm>
            <a:off x="-40594" y="483593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0346971-2D33-4376-BADF-5FAE2FD5A777}"/>
              </a:ext>
            </a:extLst>
          </p:cNvPr>
          <p:cNvSpPr txBox="1"/>
          <p:nvPr userDrawn="1"/>
        </p:nvSpPr>
        <p:spPr>
          <a:xfrm>
            <a:off x="414909" y="1800886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F61497-602B-4983-9990-4EC4C32811B4}"/>
              </a:ext>
            </a:extLst>
          </p:cNvPr>
          <p:cNvSpPr txBox="1"/>
          <p:nvPr userDrawn="1"/>
        </p:nvSpPr>
        <p:spPr>
          <a:xfrm>
            <a:off x="102273" y="2210026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E99B92F5-E6F6-4382-9513-FC98B80A65E9}"/>
              </a:ext>
            </a:extLst>
          </p:cNvPr>
          <p:cNvSpPr/>
          <p:nvPr userDrawn="1"/>
        </p:nvSpPr>
        <p:spPr>
          <a:xfrm>
            <a:off x="685601" y="748760"/>
            <a:ext cx="85725" cy="379095"/>
          </a:xfrm>
          <a:custGeom>
            <a:avLst/>
            <a:gdLst>
              <a:gd name="connsiteX0" fmla="*/ 80010 w 85725"/>
              <a:gd name="connsiteY0" fmla="*/ 0 h 379095"/>
              <a:gd name="connsiteX1" fmla="*/ 0 w 85725"/>
              <a:gd name="connsiteY1" fmla="*/ 55245 h 379095"/>
              <a:gd name="connsiteX2" fmla="*/ 83820 w 85725"/>
              <a:gd name="connsiteY2" fmla="*/ 112395 h 379095"/>
              <a:gd name="connsiteX3" fmla="*/ 5715 w 85725"/>
              <a:gd name="connsiteY3" fmla="*/ 169545 h 379095"/>
              <a:gd name="connsiteX4" fmla="*/ 85725 w 85725"/>
              <a:gd name="connsiteY4" fmla="*/ 219075 h 379095"/>
              <a:gd name="connsiteX5" fmla="*/ 3810 w 85725"/>
              <a:gd name="connsiteY5" fmla="*/ 274320 h 379095"/>
              <a:gd name="connsiteX6" fmla="*/ 81915 w 85725"/>
              <a:gd name="connsiteY6" fmla="*/ 321945 h 379095"/>
              <a:gd name="connsiteX7" fmla="*/ 5715 w 85725"/>
              <a:gd name="connsiteY7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379095">
                <a:moveTo>
                  <a:pt x="80010" y="0"/>
                </a:moveTo>
                <a:lnTo>
                  <a:pt x="0" y="55245"/>
                </a:lnTo>
                <a:lnTo>
                  <a:pt x="83820" y="112395"/>
                </a:lnTo>
                <a:lnTo>
                  <a:pt x="5715" y="169545"/>
                </a:lnTo>
                <a:lnTo>
                  <a:pt x="85725" y="219075"/>
                </a:lnTo>
                <a:lnTo>
                  <a:pt x="3810" y="274320"/>
                </a:lnTo>
                <a:lnTo>
                  <a:pt x="81915" y="321945"/>
                </a:lnTo>
                <a:lnTo>
                  <a:pt x="5715" y="379095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1605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m 71">
            <a:extLst>
              <a:ext uri="{FF2B5EF4-FFF2-40B4-BE49-F238E27FC236}">
                <a16:creationId xmlns:a16="http://schemas.microsoft.com/office/drawing/2014/main" id="{EE0AA3F5-A92E-4A15-9EC1-0EBD15D5D2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12192000" cy="6924675"/>
          </a:xfrm>
          <a:prstGeom prst="rect">
            <a:avLst/>
          </a:prstGeom>
        </p:spPr>
      </p:pic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4808E3B1-79FD-4A4D-8FEC-E44C8FFD84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81800" y="2657475"/>
            <a:ext cx="4543425" cy="402907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Editar conteúdo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5204C9E-295D-4621-BC31-E167B12FDD1E}"/>
              </a:ext>
            </a:extLst>
          </p:cNvPr>
          <p:cNvGrpSpPr/>
          <p:nvPr userDrawn="1"/>
        </p:nvGrpSpPr>
        <p:grpSpPr>
          <a:xfrm>
            <a:off x="10731542" y="1783214"/>
            <a:ext cx="438634" cy="441729"/>
            <a:chOff x="4273592" y="5764664"/>
            <a:chExt cx="438634" cy="441729"/>
          </a:xfrm>
        </p:grpSpPr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D3A7D798-0205-47A9-BA67-9ED6D7E89C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3592" y="5764664"/>
              <a:ext cx="438634" cy="392190"/>
            </a:xfrm>
            <a:custGeom>
              <a:avLst/>
              <a:gdLst>
                <a:gd name="T0" fmla="*/ 31 w 159"/>
                <a:gd name="T1" fmla="*/ 142 h 142"/>
                <a:gd name="T2" fmla="*/ 27 w 159"/>
                <a:gd name="T3" fmla="*/ 140 h 142"/>
                <a:gd name="T4" fmla="*/ 0 w 159"/>
                <a:gd name="T5" fmla="*/ 80 h 142"/>
                <a:gd name="T6" fmla="*/ 79 w 159"/>
                <a:gd name="T7" fmla="*/ 0 h 142"/>
                <a:gd name="T8" fmla="*/ 159 w 159"/>
                <a:gd name="T9" fmla="*/ 80 h 142"/>
                <a:gd name="T10" fmla="*/ 133 w 159"/>
                <a:gd name="T11" fmla="*/ 139 h 142"/>
                <a:gd name="T12" fmla="*/ 125 w 159"/>
                <a:gd name="T13" fmla="*/ 139 h 142"/>
                <a:gd name="T14" fmla="*/ 99 w 159"/>
                <a:gd name="T15" fmla="*/ 123 h 142"/>
                <a:gd name="T16" fmla="*/ 87 w 159"/>
                <a:gd name="T17" fmla="*/ 108 h 142"/>
                <a:gd name="T18" fmla="*/ 89 w 159"/>
                <a:gd name="T19" fmla="*/ 102 h 142"/>
                <a:gd name="T20" fmla="*/ 99 w 159"/>
                <a:gd name="T21" fmla="*/ 87 h 142"/>
                <a:gd name="T22" fmla="*/ 99 w 159"/>
                <a:gd name="T23" fmla="*/ 56 h 142"/>
                <a:gd name="T24" fmla="*/ 94 w 159"/>
                <a:gd name="T25" fmla="*/ 40 h 142"/>
                <a:gd name="T26" fmla="*/ 81 w 159"/>
                <a:gd name="T27" fmla="*/ 36 h 142"/>
                <a:gd name="T28" fmla="*/ 67 w 159"/>
                <a:gd name="T29" fmla="*/ 40 h 142"/>
                <a:gd name="T30" fmla="*/ 62 w 159"/>
                <a:gd name="T31" fmla="*/ 55 h 142"/>
                <a:gd name="T32" fmla="*/ 62 w 159"/>
                <a:gd name="T33" fmla="*/ 87 h 142"/>
                <a:gd name="T34" fmla="*/ 72 w 159"/>
                <a:gd name="T35" fmla="*/ 102 h 142"/>
                <a:gd name="T36" fmla="*/ 74 w 159"/>
                <a:gd name="T37" fmla="*/ 108 h 142"/>
                <a:gd name="T38" fmla="*/ 62 w 159"/>
                <a:gd name="T39" fmla="*/ 123 h 142"/>
                <a:gd name="T40" fmla="*/ 35 w 159"/>
                <a:gd name="T41" fmla="*/ 140 h 142"/>
                <a:gd name="T42" fmla="*/ 31 w 159"/>
                <a:gd name="T43" fmla="*/ 142 h 142"/>
                <a:gd name="T44" fmla="*/ 79 w 159"/>
                <a:gd name="T45" fmla="*/ 12 h 142"/>
                <a:gd name="T46" fmla="*/ 12 w 159"/>
                <a:gd name="T47" fmla="*/ 80 h 142"/>
                <a:gd name="T48" fmla="*/ 31 w 159"/>
                <a:gd name="T49" fmla="*/ 128 h 142"/>
                <a:gd name="T50" fmla="*/ 57 w 159"/>
                <a:gd name="T51" fmla="*/ 112 h 142"/>
                <a:gd name="T52" fmla="*/ 62 w 159"/>
                <a:gd name="T53" fmla="*/ 109 h 142"/>
                <a:gd name="T54" fmla="*/ 50 w 159"/>
                <a:gd name="T55" fmla="*/ 87 h 142"/>
                <a:gd name="T56" fmla="*/ 50 w 159"/>
                <a:gd name="T57" fmla="*/ 56 h 142"/>
                <a:gd name="T58" fmla="*/ 58 w 159"/>
                <a:gd name="T59" fmla="*/ 32 h 142"/>
                <a:gd name="T60" fmla="*/ 81 w 159"/>
                <a:gd name="T61" fmla="*/ 24 h 142"/>
                <a:gd name="T62" fmla="*/ 103 w 159"/>
                <a:gd name="T63" fmla="*/ 32 h 142"/>
                <a:gd name="T64" fmla="*/ 111 w 159"/>
                <a:gd name="T65" fmla="*/ 56 h 142"/>
                <a:gd name="T66" fmla="*/ 111 w 159"/>
                <a:gd name="T67" fmla="*/ 87 h 142"/>
                <a:gd name="T68" fmla="*/ 100 w 159"/>
                <a:gd name="T69" fmla="*/ 109 h 142"/>
                <a:gd name="T70" fmla="*/ 104 w 159"/>
                <a:gd name="T71" fmla="*/ 112 h 142"/>
                <a:gd name="T72" fmla="*/ 129 w 159"/>
                <a:gd name="T73" fmla="*/ 126 h 142"/>
                <a:gd name="T74" fmla="*/ 147 w 159"/>
                <a:gd name="T75" fmla="*/ 80 h 142"/>
                <a:gd name="T76" fmla="*/ 79 w 159"/>
                <a:gd name="T77" fmla="*/ 1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9" h="142">
                  <a:moveTo>
                    <a:pt x="31" y="142"/>
                  </a:moveTo>
                  <a:cubicBezTo>
                    <a:pt x="29" y="142"/>
                    <a:pt x="28" y="141"/>
                    <a:pt x="27" y="140"/>
                  </a:cubicBezTo>
                  <a:cubicBezTo>
                    <a:pt x="10" y="125"/>
                    <a:pt x="0" y="103"/>
                    <a:pt x="0" y="80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123" y="0"/>
                    <a:pt x="159" y="36"/>
                    <a:pt x="159" y="80"/>
                  </a:cubicBezTo>
                  <a:cubicBezTo>
                    <a:pt x="159" y="102"/>
                    <a:pt x="150" y="124"/>
                    <a:pt x="133" y="139"/>
                  </a:cubicBezTo>
                  <a:cubicBezTo>
                    <a:pt x="131" y="141"/>
                    <a:pt x="127" y="141"/>
                    <a:pt x="125" y="139"/>
                  </a:cubicBezTo>
                  <a:cubicBezTo>
                    <a:pt x="117" y="131"/>
                    <a:pt x="103" y="125"/>
                    <a:pt x="99" y="123"/>
                  </a:cubicBezTo>
                  <a:cubicBezTo>
                    <a:pt x="92" y="120"/>
                    <a:pt x="88" y="115"/>
                    <a:pt x="87" y="108"/>
                  </a:cubicBezTo>
                  <a:cubicBezTo>
                    <a:pt x="86" y="106"/>
                    <a:pt x="87" y="103"/>
                    <a:pt x="89" y="102"/>
                  </a:cubicBezTo>
                  <a:cubicBezTo>
                    <a:pt x="95" y="98"/>
                    <a:pt x="99" y="91"/>
                    <a:pt x="99" y="87"/>
                  </a:cubicBezTo>
                  <a:cubicBezTo>
                    <a:pt x="99" y="56"/>
                    <a:pt x="99" y="56"/>
                    <a:pt x="99" y="56"/>
                  </a:cubicBezTo>
                  <a:cubicBezTo>
                    <a:pt x="99" y="55"/>
                    <a:pt x="100" y="46"/>
                    <a:pt x="94" y="40"/>
                  </a:cubicBezTo>
                  <a:cubicBezTo>
                    <a:pt x="91" y="37"/>
                    <a:pt x="87" y="36"/>
                    <a:pt x="81" y="36"/>
                  </a:cubicBezTo>
                  <a:cubicBezTo>
                    <a:pt x="75" y="36"/>
                    <a:pt x="70" y="37"/>
                    <a:pt x="67" y="40"/>
                  </a:cubicBezTo>
                  <a:cubicBezTo>
                    <a:pt x="62" y="46"/>
                    <a:pt x="62" y="55"/>
                    <a:pt x="62" y="55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62" y="91"/>
                    <a:pt x="66" y="98"/>
                    <a:pt x="72" y="102"/>
                  </a:cubicBezTo>
                  <a:cubicBezTo>
                    <a:pt x="74" y="103"/>
                    <a:pt x="75" y="106"/>
                    <a:pt x="74" y="108"/>
                  </a:cubicBezTo>
                  <a:cubicBezTo>
                    <a:pt x="73" y="115"/>
                    <a:pt x="69" y="120"/>
                    <a:pt x="62" y="123"/>
                  </a:cubicBezTo>
                  <a:cubicBezTo>
                    <a:pt x="50" y="129"/>
                    <a:pt x="41" y="135"/>
                    <a:pt x="35" y="140"/>
                  </a:cubicBezTo>
                  <a:cubicBezTo>
                    <a:pt x="34" y="141"/>
                    <a:pt x="32" y="142"/>
                    <a:pt x="31" y="142"/>
                  </a:cubicBezTo>
                  <a:close/>
                  <a:moveTo>
                    <a:pt x="79" y="12"/>
                  </a:moveTo>
                  <a:cubicBezTo>
                    <a:pt x="42" y="12"/>
                    <a:pt x="12" y="43"/>
                    <a:pt x="12" y="80"/>
                  </a:cubicBezTo>
                  <a:cubicBezTo>
                    <a:pt x="12" y="98"/>
                    <a:pt x="19" y="115"/>
                    <a:pt x="31" y="128"/>
                  </a:cubicBezTo>
                  <a:cubicBezTo>
                    <a:pt x="37" y="122"/>
                    <a:pt x="46" y="117"/>
                    <a:pt x="57" y="112"/>
                  </a:cubicBezTo>
                  <a:cubicBezTo>
                    <a:pt x="59" y="112"/>
                    <a:pt x="61" y="110"/>
                    <a:pt x="62" y="109"/>
                  </a:cubicBezTo>
                  <a:cubicBezTo>
                    <a:pt x="55" y="103"/>
                    <a:pt x="50" y="94"/>
                    <a:pt x="50" y="8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5"/>
                    <a:pt x="49" y="42"/>
                    <a:pt x="58" y="32"/>
                  </a:cubicBezTo>
                  <a:cubicBezTo>
                    <a:pt x="64" y="26"/>
                    <a:pt x="71" y="24"/>
                    <a:pt x="81" y="24"/>
                  </a:cubicBezTo>
                  <a:cubicBezTo>
                    <a:pt x="90" y="24"/>
                    <a:pt x="97" y="26"/>
                    <a:pt x="103" y="32"/>
                  </a:cubicBezTo>
                  <a:cubicBezTo>
                    <a:pt x="112" y="42"/>
                    <a:pt x="111" y="55"/>
                    <a:pt x="111" y="56"/>
                  </a:cubicBezTo>
                  <a:cubicBezTo>
                    <a:pt x="111" y="87"/>
                    <a:pt x="111" y="87"/>
                    <a:pt x="111" y="87"/>
                  </a:cubicBezTo>
                  <a:cubicBezTo>
                    <a:pt x="111" y="94"/>
                    <a:pt x="107" y="103"/>
                    <a:pt x="100" y="109"/>
                  </a:cubicBezTo>
                  <a:cubicBezTo>
                    <a:pt x="101" y="110"/>
                    <a:pt x="102" y="112"/>
                    <a:pt x="104" y="112"/>
                  </a:cubicBezTo>
                  <a:cubicBezTo>
                    <a:pt x="108" y="114"/>
                    <a:pt x="119" y="119"/>
                    <a:pt x="129" y="126"/>
                  </a:cubicBezTo>
                  <a:cubicBezTo>
                    <a:pt x="140" y="114"/>
                    <a:pt x="147" y="97"/>
                    <a:pt x="147" y="80"/>
                  </a:cubicBezTo>
                  <a:cubicBezTo>
                    <a:pt x="147" y="43"/>
                    <a:pt x="117" y="12"/>
                    <a:pt x="79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5F3EC5CD-B056-46E3-980B-FBD2B5BFE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1709" y="5830717"/>
              <a:ext cx="303431" cy="375676"/>
            </a:xfrm>
            <a:custGeom>
              <a:avLst/>
              <a:gdLst>
                <a:gd name="T0" fmla="*/ 54 w 110"/>
                <a:gd name="T1" fmla="*/ 136 h 136"/>
                <a:gd name="T2" fmla="*/ 2 w 110"/>
                <a:gd name="T3" fmla="*/ 116 h 136"/>
                <a:gd name="T4" fmla="*/ 0 w 110"/>
                <a:gd name="T5" fmla="*/ 112 h 136"/>
                <a:gd name="T6" fmla="*/ 2 w 110"/>
                <a:gd name="T7" fmla="*/ 108 h 136"/>
                <a:gd name="T8" fmla="*/ 32 w 110"/>
                <a:gd name="T9" fmla="*/ 88 h 136"/>
                <a:gd name="T10" fmla="*/ 37 w 110"/>
                <a:gd name="T11" fmla="*/ 85 h 136"/>
                <a:gd name="T12" fmla="*/ 25 w 110"/>
                <a:gd name="T13" fmla="*/ 63 h 136"/>
                <a:gd name="T14" fmla="*/ 25 w 110"/>
                <a:gd name="T15" fmla="*/ 32 h 136"/>
                <a:gd name="T16" fmla="*/ 33 w 110"/>
                <a:gd name="T17" fmla="*/ 8 h 136"/>
                <a:gd name="T18" fmla="*/ 56 w 110"/>
                <a:gd name="T19" fmla="*/ 0 h 136"/>
                <a:gd name="T20" fmla="*/ 78 w 110"/>
                <a:gd name="T21" fmla="*/ 8 h 136"/>
                <a:gd name="T22" fmla="*/ 86 w 110"/>
                <a:gd name="T23" fmla="*/ 32 h 136"/>
                <a:gd name="T24" fmla="*/ 86 w 110"/>
                <a:gd name="T25" fmla="*/ 63 h 136"/>
                <a:gd name="T26" fmla="*/ 75 w 110"/>
                <a:gd name="T27" fmla="*/ 85 h 136"/>
                <a:gd name="T28" fmla="*/ 79 w 110"/>
                <a:gd name="T29" fmla="*/ 88 h 136"/>
                <a:gd name="T30" fmla="*/ 108 w 110"/>
                <a:gd name="T31" fmla="*/ 106 h 136"/>
                <a:gd name="T32" fmla="*/ 110 w 110"/>
                <a:gd name="T33" fmla="*/ 111 h 136"/>
                <a:gd name="T34" fmla="*/ 108 w 110"/>
                <a:gd name="T35" fmla="*/ 115 h 136"/>
                <a:gd name="T36" fmla="*/ 54 w 110"/>
                <a:gd name="T37" fmla="*/ 136 h 136"/>
                <a:gd name="T38" fmla="*/ 15 w 110"/>
                <a:gd name="T39" fmla="*/ 112 h 136"/>
                <a:gd name="T40" fmla="*/ 54 w 110"/>
                <a:gd name="T41" fmla="*/ 124 h 136"/>
                <a:gd name="T42" fmla="*/ 95 w 110"/>
                <a:gd name="T43" fmla="*/ 111 h 136"/>
                <a:gd name="T44" fmla="*/ 74 w 110"/>
                <a:gd name="T45" fmla="*/ 99 h 136"/>
                <a:gd name="T46" fmla="*/ 62 w 110"/>
                <a:gd name="T47" fmla="*/ 84 h 136"/>
                <a:gd name="T48" fmla="*/ 64 w 110"/>
                <a:gd name="T49" fmla="*/ 78 h 136"/>
                <a:gd name="T50" fmla="*/ 74 w 110"/>
                <a:gd name="T51" fmla="*/ 63 h 136"/>
                <a:gd name="T52" fmla="*/ 74 w 110"/>
                <a:gd name="T53" fmla="*/ 32 h 136"/>
                <a:gd name="T54" fmla="*/ 69 w 110"/>
                <a:gd name="T55" fmla="*/ 16 h 136"/>
                <a:gd name="T56" fmla="*/ 56 w 110"/>
                <a:gd name="T57" fmla="*/ 12 h 136"/>
                <a:gd name="T58" fmla="*/ 42 w 110"/>
                <a:gd name="T59" fmla="*/ 16 h 136"/>
                <a:gd name="T60" fmla="*/ 37 w 110"/>
                <a:gd name="T61" fmla="*/ 31 h 136"/>
                <a:gd name="T62" fmla="*/ 37 w 110"/>
                <a:gd name="T63" fmla="*/ 63 h 136"/>
                <a:gd name="T64" fmla="*/ 47 w 110"/>
                <a:gd name="T65" fmla="*/ 78 h 136"/>
                <a:gd name="T66" fmla="*/ 49 w 110"/>
                <a:gd name="T67" fmla="*/ 84 h 136"/>
                <a:gd name="T68" fmla="*/ 37 w 110"/>
                <a:gd name="T69" fmla="*/ 99 h 136"/>
                <a:gd name="T70" fmla="*/ 15 w 110"/>
                <a:gd name="T71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36">
                  <a:moveTo>
                    <a:pt x="54" y="136"/>
                  </a:moveTo>
                  <a:cubicBezTo>
                    <a:pt x="35" y="136"/>
                    <a:pt x="16" y="129"/>
                    <a:pt x="2" y="116"/>
                  </a:cubicBezTo>
                  <a:cubicBezTo>
                    <a:pt x="1" y="115"/>
                    <a:pt x="0" y="114"/>
                    <a:pt x="0" y="112"/>
                  </a:cubicBezTo>
                  <a:cubicBezTo>
                    <a:pt x="0" y="110"/>
                    <a:pt x="0" y="109"/>
                    <a:pt x="2" y="108"/>
                  </a:cubicBezTo>
                  <a:cubicBezTo>
                    <a:pt x="8" y="101"/>
                    <a:pt x="18" y="95"/>
                    <a:pt x="32" y="88"/>
                  </a:cubicBezTo>
                  <a:cubicBezTo>
                    <a:pt x="34" y="88"/>
                    <a:pt x="36" y="86"/>
                    <a:pt x="37" y="85"/>
                  </a:cubicBezTo>
                  <a:cubicBezTo>
                    <a:pt x="30" y="79"/>
                    <a:pt x="25" y="70"/>
                    <a:pt x="25" y="6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1"/>
                    <a:pt x="24" y="18"/>
                    <a:pt x="33" y="8"/>
                  </a:cubicBezTo>
                  <a:cubicBezTo>
                    <a:pt x="39" y="2"/>
                    <a:pt x="46" y="0"/>
                    <a:pt x="56" y="0"/>
                  </a:cubicBezTo>
                  <a:cubicBezTo>
                    <a:pt x="65" y="0"/>
                    <a:pt x="72" y="2"/>
                    <a:pt x="78" y="8"/>
                  </a:cubicBezTo>
                  <a:cubicBezTo>
                    <a:pt x="87" y="18"/>
                    <a:pt x="86" y="31"/>
                    <a:pt x="86" y="3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70"/>
                    <a:pt x="82" y="79"/>
                    <a:pt x="75" y="85"/>
                  </a:cubicBezTo>
                  <a:cubicBezTo>
                    <a:pt x="76" y="86"/>
                    <a:pt x="77" y="88"/>
                    <a:pt x="79" y="88"/>
                  </a:cubicBezTo>
                  <a:cubicBezTo>
                    <a:pt x="84" y="91"/>
                    <a:pt x="98" y="97"/>
                    <a:pt x="108" y="106"/>
                  </a:cubicBezTo>
                  <a:cubicBezTo>
                    <a:pt x="109" y="107"/>
                    <a:pt x="110" y="109"/>
                    <a:pt x="110" y="111"/>
                  </a:cubicBezTo>
                  <a:cubicBezTo>
                    <a:pt x="110" y="112"/>
                    <a:pt x="109" y="114"/>
                    <a:pt x="108" y="115"/>
                  </a:cubicBezTo>
                  <a:cubicBezTo>
                    <a:pt x="93" y="128"/>
                    <a:pt x="74" y="136"/>
                    <a:pt x="54" y="136"/>
                  </a:cubicBezTo>
                  <a:close/>
                  <a:moveTo>
                    <a:pt x="15" y="112"/>
                  </a:moveTo>
                  <a:cubicBezTo>
                    <a:pt x="27" y="120"/>
                    <a:pt x="40" y="124"/>
                    <a:pt x="54" y="124"/>
                  </a:cubicBezTo>
                  <a:cubicBezTo>
                    <a:pt x="69" y="124"/>
                    <a:pt x="83" y="119"/>
                    <a:pt x="95" y="111"/>
                  </a:cubicBezTo>
                  <a:cubicBezTo>
                    <a:pt x="87" y="105"/>
                    <a:pt x="77" y="101"/>
                    <a:pt x="74" y="99"/>
                  </a:cubicBezTo>
                  <a:cubicBezTo>
                    <a:pt x="67" y="96"/>
                    <a:pt x="63" y="91"/>
                    <a:pt x="62" y="84"/>
                  </a:cubicBezTo>
                  <a:cubicBezTo>
                    <a:pt x="61" y="82"/>
                    <a:pt x="62" y="79"/>
                    <a:pt x="64" y="78"/>
                  </a:cubicBezTo>
                  <a:cubicBezTo>
                    <a:pt x="70" y="74"/>
                    <a:pt x="74" y="67"/>
                    <a:pt x="74" y="63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4" y="31"/>
                    <a:pt x="75" y="22"/>
                    <a:pt x="69" y="16"/>
                  </a:cubicBezTo>
                  <a:cubicBezTo>
                    <a:pt x="66" y="13"/>
                    <a:pt x="62" y="12"/>
                    <a:pt x="56" y="12"/>
                  </a:cubicBezTo>
                  <a:cubicBezTo>
                    <a:pt x="50" y="12"/>
                    <a:pt x="45" y="13"/>
                    <a:pt x="42" y="16"/>
                  </a:cubicBezTo>
                  <a:cubicBezTo>
                    <a:pt x="37" y="22"/>
                    <a:pt x="37" y="31"/>
                    <a:pt x="37" y="31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7" y="67"/>
                    <a:pt x="41" y="74"/>
                    <a:pt x="47" y="78"/>
                  </a:cubicBezTo>
                  <a:cubicBezTo>
                    <a:pt x="49" y="79"/>
                    <a:pt x="50" y="82"/>
                    <a:pt x="49" y="84"/>
                  </a:cubicBezTo>
                  <a:cubicBezTo>
                    <a:pt x="48" y="91"/>
                    <a:pt x="44" y="96"/>
                    <a:pt x="37" y="99"/>
                  </a:cubicBezTo>
                  <a:cubicBezTo>
                    <a:pt x="28" y="103"/>
                    <a:pt x="21" y="108"/>
                    <a:pt x="15" y="1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43" name="Freeform 20">
            <a:extLst>
              <a:ext uri="{FF2B5EF4-FFF2-40B4-BE49-F238E27FC236}">
                <a16:creationId xmlns:a16="http://schemas.microsoft.com/office/drawing/2014/main" id="{E5DB94A8-4DE5-4017-BD8A-9F11C9D2A06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51960" y="1200090"/>
            <a:ext cx="192999" cy="192999"/>
          </a:xfrm>
          <a:custGeom>
            <a:avLst/>
            <a:gdLst>
              <a:gd name="T0" fmla="*/ 35 w 70"/>
              <a:gd name="T1" fmla="*/ 70 h 70"/>
              <a:gd name="T2" fmla="*/ 0 w 70"/>
              <a:gd name="T3" fmla="*/ 35 h 70"/>
              <a:gd name="T4" fmla="*/ 35 w 70"/>
              <a:gd name="T5" fmla="*/ 0 h 70"/>
              <a:gd name="T6" fmla="*/ 70 w 70"/>
              <a:gd name="T7" fmla="*/ 35 h 70"/>
              <a:gd name="T8" fmla="*/ 35 w 70"/>
              <a:gd name="T9" fmla="*/ 70 h 70"/>
              <a:gd name="T10" fmla="*/ 35 w 70"/>
              <a:gd name="T11" fmla="*/ 12 h 70"/>
              <a:gd name="T12" fmla="*/ 12 w 70"/>
              <a:gd name="T13" fmla="*/ 35 h 70"/>
              <a:gd name="T14" fmla="*/ 35 w 70"/>
              <a:gd name="T15" fmla="*/ 58 h 70"/>
              <a:gd name="T16" fmla="*/ 58 w 70"/>
              <a:gd name="T17" fmla="*/ 35 h 70"/>
              <a:gd name="T18" fmla="*/ 35 w 70"/>
              <a:gd name="T19" fmla="*/ 1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0" h="70">
                <a:moveTo>
                  <a:pt x="35" y="70"/>
                </a:moveTo>
                <a:cubicBezTo>
                  <a:pt x="16" y="70"/>
                  <a:pt x="0" y="54"/>
                  <a:pt x="0" y="35"/>
                </a:cubicBezTo>
                <a:cubicBezTo>
                  <a:pt x="0" y="16"/>
                  <a:pt x="16" y="0"/>
                  <a:pt x="35" y="0"/>
                </a:cubicBezTo>
                <a:cubicBezTo>
                  <a:pt x="54" y="0"/>
                  <a:pt x="70" y="16"/>
                  <a:pt x="70" y="35"/>
                </a:cubicBezTo>
                <a:cubicBezTo>
                  <a:pt x="70" y="54"/>
                  <a:pt x="54" y="70"/>
                  <a:pt x="35" y="70"/>
                </a:cubicBezTo>
                <a:close/>
                <a:moveTo>
                  <a:pt x="35" y="12"/>
                </a:moveTo>
                <a:cubicBezTo>
                  <a:pt x="22" y="12"/>
                  <a:pt x="12" y="22"/>
                  <a:pt x="12" y="35"/>
                </a:cubicBezTo>
                <a:cubicBezTo>
                  <a:pt x="12" y="47"/>
                  <a:pt x="22" y="58"/>
                  <a:pt x="35" y="58"/>
                </a:cubicBezTo>
                <a:cubicBezTo>
                  <a:pt x="48" y="58"/>
                  <a:pt x="58" y="47"/>
                  <a:pt x="58" y="35"/>
                </a:cubicBezTo>
                <a:cubicBezTo>
                  <a:pt x="58" y="22"/>
                  <a:pt x="48" y="12"/>
                  <a:pt x="35" y="12"/>
                </a:cubicBezTo>
                <a:close/>
              </a:path>
            </a:pathLst>
          </a:custGeom>
          <a:solidFill>
            <a:srgbClr val="ECC52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AFAF5818-D338-46A5-B9A0-1569356EA15A}"/>
              </a:ext>
            </a:extLst>
          </p:cNvPr>
          <p:cNvGrpSpPr/>
          <p:nvPr userDrawn="1"/>
        </p:nvGrpSpPr>
        <p:grpSpPr>
          <a:xfrm>
            <a:off x="10410565" y="1802823"/>
            <a:ext cx="196096" cy="196095"/>
            <a:chOff x="3952615" y="5784273"/>
            <a:chExt cx="196096" cy="196095"/>
          </a:xfrm>
        </p:grpSpPr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23E82562-D351-4800-9C62-26807111B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712" y="5786338"/>
              <a:ext cx="72245" cy="72245"/>
            </a:xfrm>
            <a:custGeom>
              <a:avLst/>
              <a:gdLst>
                <a:gd name="T0" fmla="*/ 19 w 26"/>
                <a:gd name="T1" fmla="*/ 26 h 26"/>
                <a:gd name="T2" fmla="*/ 15 w 26"/>
                <a:gd name="T3" fmla="*/ 24 h 26"/>
                <a:gd name="T4" fmla="*/ 2 w 26"/>
                <a:gd name="T5" fmla="*/ 11 h 26"/>
                <a:gd name="T6" fmla="*/ 2 w 26"/>
                <a:gd name="T7" fmla="*/ 3 h 26"/>
                <a:gd name="T8" fmla="*/ 11 w 26"/>
                <a:gd name="T9" fmla="*/ 3 h 26"/>
                <a:gd name="T10" fmla="*/ 24 w 26"/>
                <a:gd name="T11" fmla="*/ 15 h 26"/>
                <a:gd name="T12" fmla="*/ 24 w 26"/>
                <a:gd name="T13" fmla="*/ 24 h 26"/>
                <a:gd name="T14" fmla="*/ 19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19" y="26"/>
                  </a:moveTo>
                  <a:cubicBezTo>
                    <a:pt x="18" y="26"/>
                    <a:pt x="16" y="25"/>
                    <a:pt x="15" y="2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6" y="18"/>
                    <a:pt x="26" y="22"/>
                    <a:pt x="24" y="24"/>
                  </a:cubicBezTo>
                  <a:cubicBezTo>
                    <a:pt x="23" y="25"/>
                    <a:pt x="21" y="26"/>
                    <a:pt x="19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6" name="Freeform 26">
              <a:extLst>
                <a:ext uri="{FF2B5EF4-FFF2-40B4-BE49-F238E27FC236}">
                  <a16:creationId xmlns:a16="http://schemas.microsoft.com/office/drawing/2014/main" id="{695C5096-721B-4146-B897-41AB5D05C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497" y="5908123"/>
              <a:ext cx="71214" cy="72245"/>
            </a:xfrm>
            <a:custGeom>
              <a:avLst/>
              <a:gdLst>
                <a:gd name="T0" fmla="*/ 20 w 26"/>
                <a:gd name="T1" fmla="*/ 26 h 26"/>
                <a:gd name="T2" fmla="*/ 15 w 26"/>
                <a:gd name="T3" fmla="*/ 24 h 26"/>
                <a:gd name="T4" fmla="*/ 3 w 26"/>
                <a:gd name="T5" fmla="*/ 11 h 26"/>
                <a:gd name="T6" fmla="*/ 3 w 26"/>
                <a:gd name="T7" fmla="*/ 3 h 26"/>
                <a:gd name="T8" fmla="*/ 11 w 26"/>
                <a:gd name="T9" fmla="*/ 3 h 26"/>
                <a:gd name="T10" fmla="*/ 24 w 26"/>
                <a:gd name="T11" fmla="*/ 16 h 26"/>
                <a:gd name="T12" fmla="*/ 24 w 26"/>
                <a:gd name="T13" fmla="*/ 24 h 26"/>
                <a:gd name="T14" fmla="*/ 20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20" y="26"/>
                  </a:moveTo>
                  <a:cubicBezTo>
                    <a:pt x="18" y="26"/>
                    <a:pt x="17" y="25"/>
                    <a:pt x="15" y="2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3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8"/>
                    <a:pt x="26" y="22"/>
                    <a:pt x="24" y="24"/>
                  </a:cubicBezTo>
                  <a:cubicBezTo>
                    <a:pt x="23" y="25"/>
                    <a:pt x="21" y="26"/>
                    <a:pt x="20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7" name="Freeform 27">
              <a:extLst>
                <a:ext uri="{FF2B5EF4-FFF2-40B4-BE49-F238E27FC236}">
                  <a16:creationId xmlns:a16="http://schemas.microsoft.com/office/drawing/2014/main" id="{2BB392E9-B284-4F77-8450-80522254A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2615" y="5905026"/>
              <a:ext cx="72245" cy="72245"/>
            </a:xfrm>
            <a:custGeom>
              <a:avLst/>
              <a:gdLst>
                <a:gd name="T0" fmla="*/ 6 w 26"/>
                <a:gd name="T1" fmla="*/ 26 h 26"/>
                <a:gd name="T2" fmla="*/ 2 w 26"/>
                <a:gd name="T3" fmla="*/ 24 h 26"/>
                <a:gd name="T4" fmla="*/ 2 w 26"/>
                <a:gd name="T5" fmla="*/ 15 h 26"/>
                <a:gd name="T6" fmla="*/ 15 w 26"/>
                <a:gd name="T7" fmla="*/ 3 h 26"/>
                <a:gd name="T8" fmla="*/ 23 w 26"/>
                <a:gd name="T9" fmla="*/ 3 h 26"/>
                <a:gd name="T10" fmla="*/ 23 w 26"/>
                <a:gd name="T11" fmla="*/ 11 h 26"/>
                <a:gd name="T12" fmla="*/ 11 w 26"/>
                <a:gd name="T13" fmla="*/ 24 h 26"/>
                <a:gd name="T14" fmla="*/ 6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6" y="26"/>
                  </a:moveTo>
                  <a:cubicBezTo>
                    <a:pt x="5" y="26"/>
                    <a:pt x="3" y="25"/>
                    <a:pt x="2" y="24"/>
                  </a:cubicBezTo>
                  <a:cubicBezTo>
                    <a:pt x="0" y="21"/>
                    <a:pt x="0" y="18"/>
                    <a:pt x="2" y="1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7" y="0"/>
                    <a:pt x="21" y="0"/>
                    <a:pt x="23" y="3"/>
                  </a:cubicBezTo>
                  <a:cubicBezTo>
                    <a:pt x="26" y="5"/>
                    <a:pt x="26" y="9"/>
                    <a:pt x="23" y="11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9" y="25"/>
                    <a:pt x="8" y="26"/>
                    <a:pt x="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8" name="Freeform 28">
              <a:extLst>
                <a:ext uri="{FF2B5EF4-FFF2-40B4-BE49-F238E27FC236}">
                  <a16:creationId xmlns:a16="http://schemas.microsoft.com/office/drawing/2014/main" id="{FB3F3D38-98F7-4240-8C75-D02C7571C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400" y="5784273"/>
              <a:ext cx="72245" cy="69150"/>
            </a:xfrm>
            <a:custGeom>
              <a:avLst/>
              <a:gdLst>
                <a:gd name="T0" fmla="*/ 7 w 26"/>
                <a:gd name="T1" fmla="*/ 25 h 25"/>
                <a:gd name="T2" fmla="*/ 2 w 26"/>
                <a:gd name="T3" fmla="*/ 24 h 25"/>
                <a:gd name="T4" fmla="*/ 2 w 26"/>
                <a:gd name="T5" fmla="*/ 15 h 25"/>
                <a:gd name="T6" fmla="*/ 15 w 26"/>
                <a:gd name="T7" fmla="*/ 2 h 25"/>
                <a:gd name="T8" fmla="*/ 24 w 26"/>
                <a:gd name="T9" fmla="*/ 2 h 25"/>
                <a:gd name="T10" fmla="*/ 24 w 26"/>
                <a:gd name="T11" fmla="*/ 11 h 25"/>
                <a:gd name="T12" fmla="*/ 11 w 26"/>
                <a:gd name="T13" fmla="*/ 24 h 25"/>
                <a:gd name="T14" fmla="*/ 7 w 2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5">
                  <a:moveTo>
                    <a:pt x="7" y="25"/>
                  </a:moveTo>
                  <a:cubicBezTo>
                    <a:pt x="5" y="25"/>
                    <a:pt x="4" y="25"/>
                    <a:pt x="2" y="24"/>
                  </a:cubicBezTo>
                  <a:cubicBezTo>
                    <a:pt x="0" y="21"/>
                    <a:pt x="0" y="17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21" y="0"/>
                    <a:pt x="24" y="2"/>
                  </a:cubicBezTo>
                  <a:cubicBezTo>
                    <a:pt x="26" y="5"/>
                    <a:pt x="26" y="9"/>
                    <a:pt x="24" y="11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5"/>
                    <a:pt x="8" y="25"/>
                    <a:pt x="7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C07936CA-2CED-40C5-BAF5-DC69ED59D3B9}"/>
              </a:ext>
            </a:extLst>
          </p:cNvPr>
          <p:cNvGrpSpPr/>
          <p:nvPr userDrawn="1"/>
        </p:nvGrpSpPr>
        <p:grpSpPr>
          <a:xfrm>
            <a:off x="10987497" y="1313618"/>
            <a:ext cx="199191" cy="196096"/>
            <a:chOff x="4529547" y="5295068"/>
            <a:chExt cx="199191" cy="196096"/>
          </a:xfrm>
        </p:grpSpPr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DE4B3249-C15C-4740-999F-132CE9897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740" y="5298164"/>
              <a:ext cx="71214" cy="71214"/>
            </a:xfrm>
            <a:custGeom>
              <a:avLst/>
              <a:gdLst>
                <a:gd name="T0" fmla="*/ 19 w 26"/>
                <a:gd name="T1" fmla="*/ 26 h 26"/>
                <a:gd name="T2" fmla="*/ 15 w 26"/>
                <a:gd name="T3" fmla="*/ 24 h 26"/>
                <a:gd name="T4" fmla="*/ 2 w 26"/>
                <a:gd name="T5" fmla="*/ 11 h 26"/>
                <a:gd name="T6" fmla="*/ 2 w 26"/>
                <a:gd name="T7" fmla="*/ 3 h 26"/>
                <a:gd name="T8" fmla="*/ 10 w 26"/>
                <a:gd name="T9" fmla="*/ 3 h 26"/>
                <a:gd name="T10" fmla="*/ 23 w 26"/>
                <a:gd name="T11" fmla="*/ 16 h 26"/>
                <a:gd name="T12" fmla="*/ 23 w 26"/>
                <a:gd name="T13" fmla="*/ 24 h 26"/>
                <a:gd name="T14" fmla="*/ 19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19" y="26"/>
                  </a:moveTo>
                  <a:cubicBezTo>
                    <a:pt x="17" y="26"/>
                    <a:pt x="16" y="25"/>
                    <a:pt x="15" y="2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6" y="18"/>
                    <a:pt x="26" y="22"/>
                    <a:pt x="23" y="24"/>
                  </a:cubicBezTo>
                  <a:cubicBezTo>
                    <a:pt x="22" y="25"/>
                    <a:pt x="21" y="26"/>
                    <a:pt x="19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6EF87E30-BA22-454C-9A0F-C102109D8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493" y="5422014"/>
              <a:ext cx="72245" cy="69150"/>
            </a:xfrm>
            <a:custGeom>
              <a:avLst/>
              <a:gdLst>
                <a:gd name="T0" fmla="*/ 19 w 26"/>
                <a:gd name="T1" fmla="*/ 25 h 25"/>
                <a:gd name="T2" fmla="*/ 15 w 26"/>
                <a:gd name="T3" fmla="*/ 23 h 25"/>
                <a:gd name="T4" fmla="*/ 2 w 26"/>
                <a:gd name="T5" fmla="*/ 10 h 25"/>
                <a:gd name="T6" fmla="*/ 2 w 26"/>
                <a:gd name="T7" fmla="*/ 2 h 25"/>
                <a:gd name="T8" fmla="*/ 11 w 26"/>
                <a:gd name="T9" fmla="*/ 2 h 25"/>
                <a:gd name="T10" fmla="*/ 23 w 26"/>
                <a:gd name="T11" fmla="*/ 15 h 25"/>
                <a:gd name="T12" fmla="*/ 23 w 26"/>
                <a:gd name="T13" fmla="*/ 23 h 25"/>
                <a:gd name="T14" fmla="*/ 19 w 2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5">
                  <a:moveTo>
                    <a:pt x="19" y="25"/>
                  </a:moveTo>
                  <a:cubicBezTo>
                    <a:pt x="18" y="25"/>
                    <a:pt x="16" y="24"/>
                    <a:pt x="15" y="23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6" y="17"/>
                    <a:pt x="26" y="21"/>
                    <a:pt x="23" y="23"/>
                  </a:cubicBezTo>
                  <a:cubicBezTo>
                    <a:pt x="22" y="24"/>
                    <a:pt x="21" y="25"/>
                    <a:pt x="19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CDC77AD6-89C6-4101-BECD-DDB925184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547" y="5416854"/>
              <a:ext cx="72245" cy="71214"/>
            </a:xfrm>
            <a:custGeom>
              <a:avLst/>
              <a:gdLst>
                <a:gd name="T0" fmla="*/ 7 w 26"/>
                <a:gd name="T1" fmla="*/ 26 h 26"/>
                <a:gd name="T2" fmla="*/ 3 w 26"/>
                <a:gd name="T3" fmla="*/ 24 h 26"/>
                <a:gd name="T4" fmla="*/ 3 w 26"/>
                <a:gd name="T5" fmla="*/ 15 h 26"/>
                <a:gd name="T6" fmla="*/ 15 w 26"/>
                <a:gd name="T7" fmla="*/ 3 h 26"/>
                <a:gd name="T8" fmla="*/ 24 w 26"/>
                <a:gd name="T9" fmla="*/ 3 h 26"/>
                <a:gd name="T10" fmla="*/ 24 w 26"/>
                <a:gd name="T11" fmla="*/ 11 h 26"/>
                <a:gd name="T12" fmla="*/ 11 w 26"/>
                <a:gd name="T13" fmla="*/ 24 h 26"/>
                <a:gd name="T14" fmla="*/ 7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7" y="26"/>
                  </a:moveTo>
                  <a:cubicBezTo>
                    <a:pt x="5" y="26"/>
                    <a:pt x="4" y="25"/>
                    <a:pt x="3" y="24"/>
                  </a:cubicBezTo>
                  <a:cubicBezTo>
                    <a:pt x="0" y="22"/>
                    <a:pt x="0" y="18"/>
                    <a:pt x="3" y="1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8" y="0"/>
                    <a:pt x="22" y="0"/>
                    <a:pt x="24" y="3"/>
                  </a:cubicBezTo>
                  <a:cubicBezTo>
                    <a:pt x="26" y="5"/>
                    <a:pt x="26" y="9"/>
                    <a:pt x="24" y="11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5"/>
                    <a:pt x="9" y="26"/>
                    <a:pt x="7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02ABA7CF-7C45-4154-90E4-395C93028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428" y="5295068"/>
              <a:ext cx="68117" cy="71214"/>
            </a:xfrm>
            <a:custGeom>
              <a:avLst/>
              <a:gdLst>
                <a:gd name="T0" fmla="*/ 6 w 25"/>
                <a:gd name="T1" fmla="*/ 26 h 26"/>
                <a:gd name="T2" fmla="*/ 2 w 25"/>
                <a:gd name="T3" fmla="*/ 24 h 26"/>
                <a:gd name="T4" fmla="*/ 2 w 25"/>
                <a:gd name="T5" fmla="*/ 15 h 26"/>
                <a:gd name="T6" fmla="*/ 15 w 25"/>
                <a:gd name="T7" fmla="*/ 3 h 26"/>
                <a:gd name="T8" fmla="*/ 23 w 25"/>
                <a:gd name="T9" fmla="*/ 3 h 26"/>
                <a:gd name="T10" fmla="*/ 23 w 25"/>
                <a:gd name="T11" fmla="*/ 11 h 26"/>
                <a:gd name="T12" fmla="*/ 10 w 25"/>
                <a:gd name="T13" fmla="*/ 24 h 26"/>
                <a:gd name="T14" fmla="*/ 6 w 25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6">
                  <a:moveTo>
                    <a:pt x="6" y="26"/>
                  </a:moveTo>
                  <a:cubicBezTo>
                    <a:pt x="5" y="26"/>
                    <a:pt x="3" y="25"/>
                    <a:pt x="2" y="24"/>
                  </a:cubicBezTo>
                  <a:cubicBezTo>
                    <a:pt x="0" y="21"/>
                    <a:pt x="0" y="18"/>
                    <a:pt x="2" y="1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7" y="0"/>
                    <a:pt x="21" y="0"/>
                    <a:pt x="23" y="3"/>
                  </a:cubicBezTo>
                  <a:cubicBezTo>
                    <a:pt x="25" y="5"/>
                    <a:pt x="25" y="9"/>
                    <a:pt x="23" y="11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5"/>
                    <a:pt x="8" y="26"/>
                    <a:pt x="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C55035C8-AF96-4494-90B6-DC68448FD893}"/>
              </a:ext>
            </a:extLst>
          </p:cNvPr>
          <p:cNvCxnSpPr/>
          <p:nvPr userDrawn="1"/>
        </p:nvCxnSpPr>
        <p:spPr>
          <a:xfrm>
            <a:off x="11450955" y="1252497"/>
            <a:ext cx="0" cy="3581072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ângulo 63">
            <a:extLst>
              <a:ext uri="{FF2B5EF4-FFF2-40B4-BE49-F238E27FC236}">
                <a16:creationId xmlns:a16="http://schemas.microsoft.com/office/drawing/2014/main" id="{08194EC5-F285-402B-9B4C-DFBFA430AE82}"/>
              </a:ext>
            </a:extLst>
          </p:cNvPr>
          <p:cNvSpPr/>
          <p:nvPr userDrawn="1"/>
        </p:nvSpPr>
        <p:spPr>
          <a:xfrm rot="2700000">
            <a:off x="11165878" y="908814"/>
            <a:ext cx="229616" cy="2296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F27003BE-41AE-4D5A-A66A-AF31A5133831}"/>
              </a:ext>
            </a:extLst>
          </p:cNvPr>
          <p:cNvSpPr/>
          <p:nvPr userDrawn="1"/>
        </p:nvSpPr>
        <p:spPr>
          <a:xfrm rot="2700000">
            <a:off x="11609004" y="1433170"/>
            <a:ext cx="111473" cy="11147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5B29B644-58AE-4FDE-8BAC-AC5859961BD0}"/>
              </a:ext>
            </a:extLst>
          </p:cNvPr>
          <p:cNvSpPr txBox="1"/>
          <p:nvPr userDrawn="1"/>
        </p:nvSpPr>
        <p:spPr>
          <a:xfrm>
            <a:off x="10857834" y="495300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31055C5B-3C27-45AF-BD16-A9423A39596F}"/>
              </a:ext>
            </a:extLst>
          </p:cNvPr>
          <p:cNvSpPr txBox="1"/>
          <p:nvPr userDrawn="1"/>
        </p:nvSpPr>
        <p:spPr>
          <a:xfrm>
            <a:off x="11343817" y="1812593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98DC9C06-32AD-4702-A3D6-FCC2560892E5}"/>
              </a:ext>
            </a:extLst>
          </p:cNvPr>
          <p:cNvSpPr txBox="1"/>
          <p:nvPr userDrawn="1"/>
        </p:nvSpPr>
        <p:spPr>
          <a:xfrm>
            <a:off x="11000701" y="2221733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D0FFA228-C3D6-45C9-9B00-D2F950D91B4E}"/>
              </a:ext>
            </a:extLst>
          </p:cNvPr>
          <p:cNvSpPr txBox="1"/>
          <p:nvPr userDrawn="1"/>
        </p:nvSpPr>
        <p:spPr>
          <a:xfrm>
            <a:off x="10809860" y="1478557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32216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7ACCB37B-F1B1-4648-9046-48EE8615D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6" name="Triângulo Retângulo 5">
            <a:extLst>
              <a:ext uri="{FF2B5EF4-FFF2-40B4-BE49-F238E27FC236}">
                <a16:creationId xmlns:a16="http://schemas.microsoft.com/office/drawing/2014/main" id="{0488EE55-16EC-4D50-A5E9-2E8ADC364AE0}"/>
              </a:ext>
            </a:extLst>
          </p:cNvPr>
          <p:cNvSpPr/>
          <p:nvPr userDrawn="1"/>
        </p:nvSpPr>
        <p:spPr>
          <a:xfrm flipH="1">
            <a:off x="10474839" y="3030629"/>
            <a:ext cx="447472" cy="447472"/>
          </a:xfrm>
          <a:prstGeom prst="rtTriangle">
            <a:avLst/>
          </a:prstGeom>
          <a:solidFill>
            <a:srgbClr val="ECC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B05446FB-B294-43B4-AE62-D367B8B6B533}"/>
              </a:ext>
            </a:extLst>
          </p:cNvPr>
          <p:cNvCxnSpPr/>
          <p:nvPr userDrawn="1"/>
        </p:nvCxnSpPr>
        <p:spPr>
          <a:xfrm>
            <a:off x="11184255" y="757197"/>
            <a:ext cx="0" cy="3581072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C953B4D5-744B-4A37-A3F8-61C0CDAF97DD}"/>
              </a:ext>
            </a:extLst>
          </p:cNvPr>
          <p:cNvSpPr/>
          <p:nvPr userDrawn="1"/>
        </p:nvSpPr>
        <p:spPr>
          <a:xfrm rot="2700000">
            <a:off x="10899178" y="413514"/>
            <a:ext cx="229616" cy="2296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732AB3A-E1E1-412B-8F2F-80F948075B64}"/>
              </a:ext>
            </a:extLst>
          </p:cNvPr>
          <p:cNvSpPr/>
          <p:nvPr userDrawn="1"/>
        </p:nvSpPr>
        <p:spPr>
          <a:xfrm rot="2700000">
            <a:off x="11342304" y="937870"/>
            <a:ext cx="111473" cy="11147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5FF4ADC-2638-4A79-B14B-B5437478970A}"/>
              </a:ext>
            </a:extLst>
          </p:cNvPr>
          <p:cNvSpPr txBox="1"/>
          <p:nvPr userDrawn="1"/>
        </p:nvSpPr>
        <p:spPr>
          <a:xfrm>
            <a:off x="10591134" y="0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6F53AEF-CAC9-4372-9E8B-4E06CBF33F71}"/>
              </a:ext>
            </a:extLst>
          </p:cNvPr>
          <p:cNvSpPr txBox="1"/>
          <p:nvPr userDrawn="1"/>
        </p:nvSpPr>
        <p:spPr>
          <a:xfrm>
            <a:off x="11077117" y="1317293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4341763-4984-4083-BF15-2B231E853F0F}"/>
              </a:ext>
            </a:extLst>
          </p:cNvPr>
          <p:cNvSpPr txBox="1"/>
          <p:nvPr userDrawn="1"/>
        </p:nvSpPr>
        <p:spPr>
          <a:xfrm>
            <a:off x="10734001" y="1726433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C0CA4C14-2A6E-4BBE-BA9C-59E69298BD5A}"/>
              </a:ext>
            </a:extLst>
          </p:cNvPr>
          <p:cNvSpPr/>
          <p:nvPr userDrawn="1"/>
        </p:nvSpPr>
        <p:spPr>
          <a:xfrm>
            <a:off x="10831554" y="2570217"/>
            <a:ext cx="85725" cy="379095"/>
          </a:xfrm>
          <a:custGeom>
            <a:avLst/>
            <a:gdLst>
              <a:gd name="connsiteX0" fmla="*/ 80010 w 85725"/>
              <a:gd name="connsiteY0" fmla="*/ 0 h 379095"/>
              <a:gd name="connsiteX1" fmla="*/ 0 w 85725"/>
              <a:gd name="connsiteY1" fmla="*/ 55245 h 379095"/>
              <a:gd name="connsiteX2" fmla="*/ 83820 w 85725"/>
              <a:gd name="connsiteY2" fmla="*/ 112395 h 379095"/>
              <a:gd name="connsiteX3" fmla="*/ 5715 w 85725"/>
              <a:gd name="connsiteY3" fmla="*/ 169545 h 379095"/>
              <a:gd name="connsiteX4" fmla="*/ 85725 w 85725"/>
              <a:gd name="connsiteY4" fmla="*/ 219075 h 379095"/>
              <a:gd name="connsiteX5" fmla="*/ 3810 w 85725"/>
              <a:gd name="connsiteY5" fmla="*/ 274320 h 379095"/>
              <a:gd name="connsiteX6" fmla="*/ 81915 w 85725"/>
              <a:gd name="connsiteY6" fmla="*/ 321945 h 379095"/>
              <a:gd name="connsiteX7" fmla="*/ 5715 w 85725"/>
              <a:gd name="connsiteY7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379095">
                <a:moveTo>
                  <a:pt x="80010" y="0"/>
                </a:moveTo>
                <a:lnTo>
                  <a:pt x="0" y="55245"/>
                </a:lnTo>
                <a:lnTo>
                  <a:pt x="83820" y="112395"/>
                </a:lnTo>
                <a:lnTo>
                  <a:pt x="5715" y="169545"/>
                </a:lnTo>
                <a:lnTo>
                  <a:pt x="85725" y="219075"/>
                </a:lnTo>
                <a:lnTo>
                  <a:pt x="3810" y="274320"/>
                </a:lnTo>
                <a:lnTo>
                  <a:pt x="81915" y="321945"/>
                </a:lnTo>
                <a:lnTo>
                  <a:pt x="5715" y="379095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1213139-E44F-43FB-8C07-0649BB2A2AFD}"/>
              </a:ext>
            </a:extLst>
          </p:cNvPr>
          <p:cNvSpPr txBox="1"/>
          <p:nvPr userDrawn="1"/>
        </p:nvSpPr>
        <p:spPr>
          <a:xfrm>
            <a:off x="10543160" y="983257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850477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F257624-1EC7-4856-99AE-B30D6F882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BC6444-9B4A-459D-9568-1C2F0913B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E3B7B3-0044-470D-AF2E-556CC5D9BF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0C23C-738E-459E-8679-2BA018620074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598A96-979A-47EB-844C-0DC125756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36133B-985F-47E8-8891-F70D85AB6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22A6B-E787-45B1-B701-CB3D2E71B4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24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docker.com/editions/community/docker-ce-desktop-window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nsche/delphi-dev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github.com/hunsche/delphi-dev" TargetMode="External"/><Relationship Id="rId7" Type="http://schemas.openxmlformats.org/officeDocument/2006/relationships/image" Target="../media/image32.jpeg"/><Relationship Id="rId2" Type="http://schemas.openxmlformats.org/officeDocument/2006/relationships/hyperlink" Target="https://github.com/hunsche/delphi-pro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hyperlink" Target="https://hub.docker.com/r/hunsche/tdc2017-server/" TargetMode="External"/><Relationship Id="rId5" Type="http://schemas.openxmlformats.org/officeDocument/2006/relationships/hyperlink" Target="https://github.com/HashLoad/horse-docker" TargetMode="External"/><Relationship Id="rId10" Type="http://schemas.openxmlformats.org/officeDocument/2006/relationships/hyperlink" Target="https://microservices.io/" TargetMode="External"/><Relationship Id="rId4" Type="http://schemas.openxmlformats.org/officeDocument/2006/relationships/hyperlink" Target="https://github.com/hashload" TargetMode="External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25E3E-AF17-4926-BD3C-6221FC0C6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pt-BR"/>
          </a:p>
          <a:p>
            <a:endParaRPr lang="pt-BR"/>
          </a:p>
          <a:p>
            <a:r>
              <a:rPr lang="pt-BR" b="0" cap="all" dirty="0">
                <a:cs typeface="Calibri Light"/>
              </a:rPr>
              <a:t>DOCKER E DELPHI, COMBINAÇÃO QUE DEU CERTO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5D2C7C-DEAE-464A-8FED-C4620EA18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cs typeface="Calibri"/>
              </a:rPr>
              <a:t>Matheus </a:t>
            </a:r>
            <a:r>
              <a:rPr lang="pt-BR" dirty="0" err="1">
                <a:cs typeface="Calibri"/>
              </a:rPr>
              <a:t>Hunsche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37240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A78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7B2CC8D-3CD3-4C88-B611-885CE8AA6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Escalabilidade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463455B-3723-49DA-B301-E68F8FF2A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697" y="961812"/>
            <a:ext cx="4894004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01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B6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9A4A5D6-49AC-43AC-A113-F78842AB2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Elasticidade</a:t>
            </a:r>
          </a:p>
        </p:txBody>
      </p:sp>
      <p:pic>
        <p:nvPicPr>
          <p:cNvPr id="5" name="Espaço Reservado para Conteúdo 4" descr="Uma imagem contendo vestuário&#10;&#10;Descrição gerada com alta confiança">
            <a:extLst>
              <a:ext uri="{FF2B5EF4-FFF2-40B4-BE49-F238E27FC236}">
                <a16:creationId xmlns:a16="http://schemas.microsoft.com/office/drawing/2014/main" id="{CB06FF76-1C16-407A-9CF6-C6FDA1582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019" y="961812"/>
            <a:ext cx="6801361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45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005BB4F-F499-4B01-A0F8-FD0BD0718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837" y="2096294"/>
            <a:ext cx="5238750" cy="381000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CFD5FB91-1E89-4713-AE45-A7FDC78C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Imutabilidade</a:t>
            </a:r>
          </a:p>
        </p:txBody>
      </p:sp>
      <p:sp>
        <p:nvSpPr>
          <p:cNvPr id="4" name="AutoShape 2" descr="https://i.giphy.com/media/l2JJtwLTg3AppUgmY/giphy.webp">
            <a:extLst>
              <a:ext uri="{FF2B5EF4-FFF2-40B4-BE49-F238E27FC236}">
                <a16:creationId xmlns:a16="http://schemas.microsoft.com/office/drawing/2014/main" id="{0B5C8F28-3C08-414B-8B5F-C57FDA9A87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607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FCC4B9A-D1F3-451B-A39D-79138B9C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Possibilidades</a:t>
            </a:r>
          </a:p>
        </p:txBody>
      </p:sp>
    </p:spTree>
    <p:extLst>
      <p:ext uri="{BB962C8B-B14F-4D97-AF65-F5344CB8AC3E}">
        <p14:creationId xmlns:p14="http://schemas.microsoft.com/office/powerpoint/2010/main" val="728577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EF4DBF0-BF57-4988-8443-3F3DE8626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26" y="3045406"/>
            <a:ext cx="1687428" cy="1462438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6C46B44-C5D1-4E5E-85B1-E27FE956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Kubernetes</a:t>
            </a:r>
            <a:endParaRPr lang="pt-BR" dirty="0"/>
          </a:p>
        </p:txBody>
      </p:sp>
      <p:pic>
        <p:nvPicPr>
          <p:cNvPr id="7" name="Imagem 6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16BF5283-212C-4E11-B54B-51A260A88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83" y="1560793"/>
            <a:ext cx="8268973" cy="457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97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A0701FE-0428-49A7-B891-225563F14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dirty="0">
                <a:solidFill>
                  <a:schemeClr val="tx1"/>
                </a:solidFill>
              </a:rPr>
              <a:t>Docker Tools</a:t>
            </a:r>
          </a:p>
        </p:txBody>
      </p:sp>
      <p:pic>
        <p:nvPicPr>
          <p:cNvPr id="7" name="Imagem 6" descr="Uma imagem contendo clip-art&#10;&#10;Descrição gerada com alta confiança">
            <a:extLst>
              <a:ext uri="{FF2B5EF4-FFF2-40B4-BE49-F238E27FC236}">
                <a16:creationId xmlns:a16="http://schemas.microsoft.com/office/drawing/2014/main" id="{B69B349F-C0A1-47FC-BCF3-7E2862DBA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19" y="476573"/>
            <a:ext cx="3145763" cy="3774916"/>
          </a:xfrm>
          <a:prstGeom prst="rect">
            <a:avLst/>
          </a:prstGeom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CCF44F2-9448-460F-9635-A11264291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000" y="476573"/>
            <a:ext cx="2784000" cy="377491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183D38D-29B0-4A7A-897B-66B00B324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87047"/>
            <a:ext cx="3553968" cy="355396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B8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17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DCF06F0C-B12F-41FA-A6E6-CD36D088D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25" y="2095103"/>
            <a:ext cx="6581775" cy="241935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6FB4E0B-EE5F-41F1-9497-A17AFB0D2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ADFC46C-A786-4964-A0BE-6D535277B035}"/>
              </a:ext>
            </a:extLst>
          </p:cNvPr>
          <p:cNvSpPr/>
          <p:nvPr/>
        </p:nvSpPr>
        <p:spPr>
          <a:xfrm>
            <a:off x="3224212" y="49154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hlinkClick r:id="rId3"/>
              </a:rPr>
              <a:t>https://store.docker.com/editions/community/docker-ce-desktop-windows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0266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B511400-151F-4251-9255-CF59AE7EF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267" y="1368425"/>
            <a:ext cx="8329316" cy="435133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7AE215B-9B48-4852-AA2C-109B4363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 não tiver Windows Pro, não se preocupe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2016D85-DA8A-4770-AA15-080698A677D3}"/>
              </a:ext>
            </a:extLst>
          </p:cNvPr>
          <p:cNvSpPr/>
          <p:nvPr/>
        </p:nvSpPr>
        <p:spPr>
          <a:xfrm>
            <a:off x="4290463" y="5855771"/>
            <a:ext cx="3934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3"/>
              </a:rPr>
              <a:t>https://github.com/hunsche/delphi-dev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205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7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B72771E-52DF-4E54-8171-DA04AAB87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56" y="643467"/>
            <a:ext cx="742808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04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2FA3C33-2C11-4F07-B9C3-920E5BA4F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D1F3542-4136-419D-952F-CD847D7C3785}"/>
              </a:ext>
            </a:extLst>
          </p:cNvPr>
          <p:cNvSpPr/>
          <p:nvPr/>
        </p:nvSpPr>
        <p:spPr>
          <a:xfrm>
            <a:off x="1190624" y="2695694"/>
            <a:ext cx="4036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2"/>
              </a:rPr>
              <a:t>https://github.com/hunsche/delphi-prod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9D31744-64FF-4BBD-A3B7-C86C6453832F}"/>
              </a:ext>
            </a:extLst>
          </p:cNvPr>
          <p:cNvSpPr/>
          <p:nvPr/>
        </p:nvSpPr>
        <p:spPr>
          <a:xfrm>
            <a:off x="1190624" y="2044184"/>
            <a:ext cx="3934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3"/>
              </a:rPr>
              <a:t>https://github.com/hunsche/delphi-dev</a:t>
            </a:r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9B6872D-A0BE-497B-848B-8150A084AD05}"/>
              </a:ext>
            </a:extLst>
          </p:cNvPr>
          <p:cNvSpPr/>
          <p:nvPr/>
        </p:nvSpPr>
        <p:spPr>
          <a:xfrm>
            <a:off x="1190624" y="3347204"/>
            <a:ext cx="2908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4"/>
              </a:rPr>
              <a:t>https://github.com/hashload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69EEA2B-9C9F-400E-9150-A5C2CA282A94}"/>
              </a:ext>
            </a:extLst>
          </p:cNvPr>
          <p:cNvSpPr/>
          <p:nvPr/>
        </p:nvSpPr>
        <p:spPr>
          <a:xfrm>
            <a:off x="1190624" y="3998714"/>
            <a:ext cx="4294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5"/>
              </a:rPr>
              <a:t>https://github.com/HashLoad/horse-docker</a:t>
            </a:r>
            <a:endParaRPr lang="pt-BR" dirty="0"/>
          </a:p>
        </p:txBody>
      </p:sp>
      <p:pic>
        <p:nvPicPr>
          <p:cNvPr id="3074" name="Picture 2" descr="Resultado de imagem para using docker">
            <a:extLst>
              <a:ext uri="{FF2B5EF4-FFF2-40B4-BE49-F238E27FC236}">
                <a16:creationId xmlns:a16="http://schemas.microsoft.com/office/drawing/2014/main" id="{BEB9E2AA-FC32-464F-AE16-E477CBC69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70" y="1366004"/>
            <a:ext cx="1791105" cy="235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statics.livrariacultura.net.br/products/capas_lg/831/107250831.jpg">
            <a:extLst>
              <a:ext uri="{FF2B5EF4-FFF2-40B4-BE49-F238E27FC236}">
                <a16:creationId xmlns:a16="http://schemas.microsoft.com/office/drawing/2014/main" id="{3AA69B08-5A39-4C71-88C2-42A36AD0D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986" y="1366004"/>
            <a:ext cx="1903931" cy="235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.shopify.com/s/files/1/0155/7645/products/devops-featured_large.png?v=1411489207">
            <a:extLst>
              <a:ext uri="{FF2B5EF4-FFF2-40B4-BE49-F238E27FC236}">
                <a16:creationId xmlns:a16="http://schemas.microsoft.com/office/drawing/2014/main" id="{AB3D112F-F2B5-4E7B-A0AB-6EADF10B1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70" y="4034789"/>
            <a:ext cx="1761594" cy="248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cdn-images-1.medium.com/max/359/0*A2nNX572CUR6JR8R.png">
            <a:extLst>
              <a:ext uri="{FF2B5EF4-FFF2-40B4-BE49-F238E27FC236}">
                <a16:creationId xmlns:a16="http://schemas.microsoft.com/office/drawing/2014/main" id="{4C8C7D7F-0298-4423-86B6-DDC0E65D2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986" y="4034788"/>
            <a:ext cx="1761594" cy="248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0C4D8C3-97D6-46CF-8D20-D7CE20D59044}"/>
              </a:ext>
            </a:extLst>
          </p:cNvPr>
          <p:cNvSpPr/>
          <p:nvPr/>
        </p:nvSpPr>
        <p:spPr>
          <a:xfrm>
            <a:off x="1190624" y="4722613"/>
            <a:ext cx="2510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10"/>
              </a:rPr>
              <a:t>https://microservices.io/</a:t>
            </a:r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86746EF-FA9E-472F-9E59-2AC6106AA290}"/>
              </a:ext>
            </a:extLst>
          </p:cNvPr>
          <p:cNvSpPr/>
          <p:nvPr/>
        </p:nvSpPr>
        <p:spPr>
          <a:xfrm>
            <a:off x="1177094" y="5446512"/>
            <a:ext cx="5048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11"/>
              </a:rPr>
              <a:t>https://hub.docker.com/r/hunsche/tdc2017-server/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5903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930" y="3768033"/>
            <a:ext cx="5421627" cy="2889114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dirty="0" err="1">
                <a:solidFill>
                  <a:schemeClr val="tx1"/>
                </a:solidFill>
                <a:cs typeface="Calibri Light"/>
              </a:rPr>
              <a:t>Graduando</a:t>
            </a:r>
            <a:r>
              <a:rPr lang="en-US" sz="3600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en-US" sz="3600" dirty="0" err="1">
                <a:solidFill>
                  <a:schemeClr val="tx1"/>
                </a:solidFill>
                <a:cs typeface="Calibri Light"/>
              </a:rPr>
              <a:t>em</a:t>
            </a:r>
            <a:r>
              <a:rPr lang="en-US" sz="3600" dirty="0">
                <a:solidFill>
                  <a:schemeClr val="tx1"/>
                </a:solidFill>
                <a:cs typeface="Calibri Light"/>
              </a:rPr>
              <a:t> </a:t>
            </a:r>
            <a:br>
              <a:rPr lang="en-US" sz="3600" dirty="0">
                <a:solidFill>
                  <a:schemeClr val="tx1"/>
                </a:solidFill>
                <a:cs typeface="Calibri Light"/>
              </a:rPr>
            </a:br>
            <a:r>
              <a:rPr lang="en-US" sz="3600" dirty="0" err="1">
                <a:solidFill>
                  <a:schemeClr val="tx1"/>
                </a:solidFill>
                <a:cs typeface="Calibri Light"/>
              </a:rPr>
              <a:t>Engenharia</a:t>
            </a:r>
            <a:r>
              <a:rPr lang="en-US" sz="3600" dirty="0">
                <a:solidFill>
                  <a:schemeClr val="tx1"/>
                </a:solidFill>
                <a:cs typeface="Calibri Light"/>
              </a:rPr>
              <a:t> da </a:t>
            </a:r>
            <a:r>
              <a:rPr lang="en-US" sz="3600" dirty="0" err="1">
                <a:solidFill>
                  <a:schemeClr val="tx1"/>
                </a:solidFill>
                <a:cs typeface="Calibri Light"/>
              </a:rPr>
              <a:t>Computação</a:t>
            </a:r>
            <a:r>
              <a:rPr lang="en-US" sz="3600" dirty="0">
                <a:solidFill>
                  <a:schemeClr val="tx1"/>
                </a:solidFill>
                <a:cs typeface="Calibri Light"/>
              </a:rPr>
              <a:t>.</a:t>
            </a:r>
            <a:br>
              <a:rPr lang="en-US" sz="3600" dirty="0">
                <a:solidFill>
                  <a:schemeClr val="tx1"/>
                </a:solidFill>
                <a:cs typeface="Calibri Light"/>
              </a:rPr>
            </a:br>
            <a:br>
              <a:rPr lang="en-US" sz="3600" dirty="0">
                <a:solidFill>
                  <a:schemeClr val="tx1"/>
                </a:solidFill>
                <a:cs typeface="Calibri Light"/>
              </a:rPr>
            </a:br>
            <a:r>
              <a:rPr lang="en-US" sz="3600" dirty="0">
                <a:solidFill>
                  <a:schemeClr val="tx1"/>
                </a:solidFill>
                <a:cs typeface="Calibri Light"/>
              </a:rPr>
              <a:t>Consultor da Embarcadero </a:t>
            </a:r>
            <a:r>
              <a:rPr lang="en-US" sz="3600" dirty="0" err="1">
                <a:solidFill>
                  <a:schemeClr val="tx1"/>
                </a:solidFill>
                <a:cs typeface="Calibri Light"/>
              </a:rPr>
              <a:t>Profissional</a:t>
            </a:r>
            <a:r>
              <a:rPr lang="en-US" sz="3600" dirty="0">
                <a:solidFill>
                  <a:schemeClr val="tx1"/>
                </a:solidFill>
                <a:cs typeface="Calibri Light"/>
              </a:rPr>
              <a:t> Services.</a:t>
            </a:r>
            <a:br>
              <a:rPr lang="en-US" sz="3600" dirty="0">
                <a:solidFill>
                  <a:schemeClr val="tx1"/>
                </a:solidFill>
                <a:cs typeface="Calibri Light"/>
              </a:rPr>
            </a:br>
            <a:br>
              <a:rPr lang="en-US" sz="3600" dirty="0">
                <a:solidFill>
                  <a:schemeClr val="tx1"/>
                </a:solidFill>
                <a:cs typeface="Calibri Light"/>
              </a:rPr>
            </a:br>
            <a:r>
              <a:rPr lang="en-US" sz="3600" dirty="0" err="1">
                <a:solidFill>
                  <a:schemeClr val="tx1"/>
                </a:solidFill>
                <a:cs typeface="Calibri Light"/>
              </a:rPr>
              <a:t>Fundador</a:t>
            </a:r>
            <a:r>
              <a:rPr lang="en-US" sz="3600" dirty="0">
                <a:solidFill>
                  <a:schemeClr val="tx1"/>
                </a:solidFill>
                <a:cs typeface="Calibri Light"/>
              </a:rPr>
              <a:t> do </a:t>
            </a:r>
            <a:r>
              <a:rPr lang="en-US" sz="3600" dirty="0" err="1">
                <a:solidFill>
                  <a:schemeClr val="tx1"/>
                </a:solidFill>
                <a:cs typeface="Calibri Light"/>
              </a:rPr>
              <a:t>projeto</a:t>
            </a:r>
            <a:r>
              <a:rPr lang="en-US" sz="3600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en-US" sz="3600" dirty="0" err="1">
                <a:solidFill>
                  <a:schemeClr val="tx1"/>
                </a:solidFill>
                <a:cs typeface="Calibri Light"/>
              </a:rPr>
              <a:t>HashLoad</a:t>
            </a:r>
            <a:r>
              <a:rPr lang="en-US" sz="3600" dirty="0">
                <a:solidFill>
                  <a:schemeClr val="tx1"/>
                </a:solidFill>
                <a:cs typeface="Calibri Light"/>
              </a:rPr>
              <a:t> (Horse, </a:t>
            </a:r>
            <a:r>
              <a:rPr lang="en-US" sz="3600" dirty="0" err="1">
                <a:solidFill>
                  <a:schemeClr val="tx1"/>
                </a:solidFill>
                <a:cs typeface="Calibri Light"/>
              </a:rPr>
              <a:t>Ragna</a:t>
            </a:r>
            <a:r>
              <a:rPr lang="en-US" sz="3600" dirty="0">
                <a:solidFill>
                  <a:schemeClr val="tx1"/>
                </a:solidFill>
                <a:cs typeface="Calibri Light"/>
              </a:rPr>
              <a:t> e Boss).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4" descr="Uma imagem contendo pessoa, homem, gravata, terno&#10;&#10;Descrição gerada com muito alta confiança">
            <a:extLst>
              <a:ext uri="{FF2B5EF4-FFF2-40B4-BE49-F238E27FC236}">
                <a16:creationId xmlns:a16="http://schemas.microsoft.com/office/drawing/2014/main" id="{4D2E80E0-75BD-4400-B774-700EB93F0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718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01335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6.googleusercontent.com/Yyn01AtVUA-aIxpgj9MUzZr38GDhJhJGd1wPOZGTu7X4_nMpq_llcQiII20dc4V-eojBaGJD-mdor4oQevaHS7XiAP2BYJfFumVTWAKIZOzXSwiN33nghhXwBQKix0bj9qgI9HFFFDI">
            <a:extLst>
              <a:ext uri="{FF2B5EF4-FFF2-40B4-BE49-F238E27FC236}">
                <a16:creationId xmlns:a16="http://schemas.microsoft.com/office/drawing/2014/main" id="{A0A2CD55-C59E-47D0-B785-5CDCC8122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027" y="4374065"/>
            <a:ext cx="874394" cy="87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https://lh3.googleusercontent.com/UEHP0cdAGyIBQT6UWhms8uljIW_G7bMQC3vG0Dy0m1_bND5_xTq3zdgJ2iGJ1nmyNHLogQ1WIEp3oaB068FOOf68icio2LL8k2kZFiooeBvPrFTiDKC5m-_EgudhQ1sqlhpo-Apf7MY">
            <a:extLst>
              <a:ext uri="{FF2B5EF4-FFF2-40B4-BE49-F238E27FC236}">
                <a16:creationId xmlns:a16="http://schemas.microsoft.com/office/drawing/2014/main" id="{33B081FB-68B7-4280-9619-BA82E537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027" y="5396426"/>
            <a:ext cx="874394" cy="87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89FEAC-5D2A-4333-8E49-8D568634017D}"/>
              </a:ext>
            </a:extLst>
          </p:cNvPr>
          <p:cNvSpPr/>
          <p:nvPr/>
        </p:nvSpPr>
        <p:spPr>
          <a:xfrm>
            <a:off x="7661421" y="5901489"/>
            <a:ext cx="3611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mhunsche@embarcadero.com.br</a:t>
            </a:r>
            <a:endParaRPr lang="pt-BR" altLang="pt-BR" sz="10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1411A1E-9EB8-4C50-8BCB-5061B757435C}"/>
              </a:ext>
            </a:extLst>
          </p:cNvPr>
          <p:cNvSpPr/>
          <p:nvPr/>
        </p:nvSpPr>
        <p:spPr>
          <a:xfrm>
            <a:off x="7661421" y="493208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altLang="pt-BR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matheus.hunsche</a:t>
            </a:r>
            <a:endParaRPr lang="pt-BR" altLang="pt-BR" sz="10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7082BCD-2D5D-44D0-8234-0191B955627F}"/>
              </a:ext>
            </a:extLst>
          </p:cNvPr>
          <p:cNvSpPr/>
          <p:nvPr/>
        </p:nvSpPr>
        <p:spPr>
          <a:xfrm>
            <a:off x="7661421" y="3856767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/matheus-hunsche-085446107</a:t>
            </a:r>
            <a:endParaRPr lang="pt-BR" altLang="pt-BR" sz="1000" dirty="0"/>
          </a:p>
        </p:txBody>
      </p:sp>
      <p:pic>
        <p:nvPicPr>
          <p:cNvPr id="4101" name="Picture 5" descr="Resultado de imagem para linkedin">
            <a:extLst>
              <a:ext uri="{FF2B5EF4-FFF2-40B4-BE49-F238E27FC236}">
                <a16:creationId xmlns:a16="http://schemas.microsoft.com/office/drawing/2014/main" id="{AC2BC5A5-3EE0-42EA-91D5-BA19F8474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027" y="3367958"/>
            <a:ext cx="874395" cy="87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Resultado de imagem para twitter">
            <a:extLst>
              <a:ext uri="{FF2B5EF4-FFF2-40B4-BE49-F238E27FC236}">
                <a16:creationId xmlns:a16="http://schemas.microsoft.com/office/drawing/2014/main" id="{852EA8C7-3BB8-4200-9723-CF8BA3985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027" y="2382297"/>
            <a:ext cx="874395" cy="87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9D7A5CFD-9854-4BED-81FA-95E2DF961E3C}"/>
              </a:ext>
            </a:extLst>
          </p:cNvPr>
          <p:cNvSpPr/>
          <p:nvPr/>
        </p:nvSpPr>
        <p:spPr>
          <a:xfrm>
            <a:off x="7661421" y="28653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pt-BR" altLang="pt-BR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HunscheMatheus</a:t>
            </a:r>
            <a:endParaRPr lang="pt-BR" altLang="pt-BR" sz="1000" dirty="0"/>
          </a:p>
        </p:txBody>
      </p:sp>
    </p:spTree>
    <p:extLst>
      <p:ext uri="{BB962C8B-B14F-4D97-AF65-F5344CB8AC3E}">
        <p14:creationId xmlns:p14="http://schemas.microsoft.com/office/powerpoint/2010/main" val="203754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AB8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881EDBD-5ED7-4EB3-84A5-E32F76CE5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600" dirty="0">
                <a:solidFill>
                  <a:srgbClr val="FFFFFF"/>
                </a:solidFill>
              </a:rPr>
              <a:t>DOR</a:t>
            </a:r>
            <a:endParaRPr lang="en-US" sz="2600" kern="12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94B0F5AD-D67A-44F8-B2EA-5131FAE62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38" y="1253331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48333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80C1E31F-0178-49BD-871E-AE615C039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95" b="8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07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estrada, edifício, verde, colorido&#10;&#10;Descrição gerada com muito alta confiança">
            <a:extLst>
              <a:ext uri="{FF2B5EF4-FFF2-40B4-BE49-F238E27FC236}">
                <a16:creationId xmlns:a16="http://schemas.microsoft.com/office/drawing/2014/main" id="{4A2A6F57-40E6-4AE0-B642-0CD89286B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37" y="2378851"/>
            <a:ext cx="4775200" cy="268605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0CF4BA0-E571-4333-B98A-10B4870C5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Solução</a:t>
            </a:r>
          </a:p>
        </p:txBody>
      </p:sp>
      <p:pic>
        <p:nvPicPr>
          <p:cNvPr id="7" name="Imagem 6" descr="Uma imagem contendo céu, ao ar livre, edifício&#10;&#10;Descrição gerada com muito alta confiança">
            <a:extLst>
              <a:ext uri="{FF2B5EF4-FFF2-40B4-BE49-F238E27FC236}">
                <a16:creationId xmlns:a16="http://schemas.microsoft.com/office/drawing/2014/main" id="{19113D3B-544F-4E54-AEDB-F93983BA9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378851"/>
            <a:ext cx="47625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05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B930103-9A2F-480C-A952-CD9874121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Para o mundo digital, o que é um container?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4BB79BE-34F1-4F2E-9C5C-49367EDBD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31239"/>
            <a:ext cx="7188199" cy="479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19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823F6A8-421B-4E6D-84E7-EDC884A37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88" y="1708005"/>
            <a:ext cx="2335453" cy="2736948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69921D6-215E-40A2-B8C6-180C1F6B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Porque Docker é útil no mundo RAD?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982801E-06DC-4CE9-9179-1100F090A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095404"/>
            <a:ext cx="2324100" cy="19621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7542F54-CFE2-42C5-B213-BAE885828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925" y="2438828"/>
            <a:ext cx="2862262" cy="106594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58B688D-098F-4262-9CCD-071D6F834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084" y="4451448"/>
            <a:ext cx="2755659" cy="207046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E4DFBE6-159A-418C-8568-86D9201B4E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423449"/>
            <a:ext cx="2566587" cy="2098467"/>
          </a:xfrm>
          <a:prstGeom prst="rect">
            <a:avLst/>
          </a:prstGeom>
        </p:spPr>
      </p:pic>
      <p:pic>
        <p:nvPicPr>
          <p:cNvPr id="1026" name="Picture 2" descr="https://community.embarcadero.com/uploads/390/Ubuntu-Tux.png">
            <a:extLst>
              <a:ext uri="{FF2B5EF4-FFF2-40B4-BE49-F238E27FC236}">
                <a16:creationId xmlns:a16="http://schemas.microsoft.com/office/drawing/2014/main" id="{92BFE786-D4CD-446B-99E9-5992AF80D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076" y="4180562"/>
            <a:ext cx="1601985" cy="164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384DC28-7B40-491C-AB18-56C762E745BA}"/>
              </a:ext>
            </a:extLst>
          </p:cNvPr>
          <p:cNvSpPr txBox="1"/>
          <p:nvPr/>
        </p:nvSpPr>
        <p:spPr>
          <a:xfrm>
            <a:off x="8606506" y="5823624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Berlin Sans FB Demi" panose="020E0802020502020306" pitchFamily="34" charset="0"/>
              </a:rPr>
              <a:t>PA Server</a:t>
            </a:r>
          </a:p>
        </p:txBody>
      </p:sp>
    </p:spTree>
    <p:extLst>
      <p:ext uri="{BB962C8B-B14F-4D97-AF65-F5344CB8AC3E}">
        <p14:creationId xmlns:p14="http://schemas.microsoft.com/office/powerpoint/2010/main" val="2649151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texto, mapa&#10;&#10;Descrição gerada com alta confiança">
            <a:extLst>
              <a:ext uri="{FF2B5EF4-FFF2-40B4-BE49-F238E27FC236}">
                <a16:creationId xmlns:a16="http://schemas.microsoft.com/office/drawing/2014/main" id="{56A39BAA-0732-48BA-93B7-38145EEE2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33" y="1825625"/>
            <a:ext cx="7104358" cy="4351338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B78A5C8-FBB6-4BBB-AB03-DD5A4A784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Mercado Atual</a:t>
            </a:r>
          </a:p>
        </p:txBody>
      </p:sp>
    </p:spTree>
    <p:extLst>
      <p:ext uri="{BB962C8B-B14F-4D97-AF65-F5344CB8AC3E}">
        <p14:creationId xmlns:p14="http://schemas.microsoft.com/office/powerpoint/2010/main" val="585549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80E3AC0-B3F0-481E-9429-D466D5375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09" y="2286000"/>
            <a:ext cx="2286000" cy="228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000" kern="1200">
                <a:latin typeface="+mj-lt"/>
                <a:ea typeface="+mj-ea"/>
                <a:cs typeface="+mj-cs"/>
              </a:rPr>
              <a:t>Modularidade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451EE1-06AB-4684-8B7A-59133962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417" y="2121408"/>
            <a:ext cx="2615184" cy="2615184"/>
          </a:xfrm>
          <a:prstGeom prst="ellipse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02D69F-ABEF-47E0-B154-C6656A2B3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7181" y="802767"/>
            <a:ext cx="7324344" cy="4937760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Espaço Reservado para Conteúdo 16" descr="Uma imagem contendo interior, pessoa, sentado, remoto&#10;&#10;Descrição gerada com alta confiança">
            <a:extLst>
              <a:ext uri="{FF2B5EF4-FFF2-40B4-BE49-F238E27FC236}">
                <a16:creationId xmlns:a16="http://schemas.microsoft.com/office/drawing/2014/main" id="{D7AD236D-5611-440E-8878-AFEF16891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406" y="1399529"/>
            <a:ext cx="6695895" cy="374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15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147</Words>
  <Application>Microsoft Office PowerPoint</Application>
  <PresentationFormat>Widescreen</PresentationFormat>
  <Paragraphs>33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Berlin Sans FB Demi</vt:lpstr>
      <vt:lpstr>Calibri</vt:lpstr>
      <vt:lpstr>Calibri Light</vt:lpstr>
      <vt:lpstr>Tema do Office</vt:lpstr>
      <vt:lpstr>  DOCKER E DELPHI, COMBINAÇÃO QUE DEU CERTO</vt:lpstr>
      <vt:lpstr>Graduando em  Engenharia da Computação.  Consultor da Embarcadero Profissional Services.  Fundador do projeto HashLoad (Horse, Ragna e Boss).</vt:lpstr>
      <vt:lpstr>DOR</vt:lpstr>
      <vt:lpstr>Apresentação do PowerPoint</vt:lpstr>
      <vt:lpstr>Solução</vt:lpstr>
      <vt:lpstr>Para o mundo digital, o que é um container?</vt:lpstr>
      <vt:lpstr>Porque Docker é útil no mundo RAD?</vt:lpstr>
      <vt:lpstr>Mercado Atual</vt:lpstr>
      <vt:lpstr>Modularidade</vt:lpstr>
      <vt:lpstr>Escalabilidade</vt:lpstr>
      <vt:lpstr>Elasticidade</vt:lpstr>
      <vt:lpstr>Imutabilidade</vt:lpstr>
      <vt:lpstr>Possibilidades</vt:lpstr>
      <vt:lpstr>Kubernetes</vt:lpstr>
      <vt:lpstr>Docker Tools</vt:lpstr>
      <vt:lpstr>Instalação</vt:lpstr>
      <vt:lpstr>Se não tiver Windows Pro, não se preocupe</vt:lpstr>
      <vt:lpstr>Apresentação do PowerPoint</vt:lpstr>
      <vt:lpstr>Links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Ernani Augusto</dc:creator>
  <cp:lastModifiedBy>Matheus Hunsche</cp:lastModifiedBy>
  <cp:revision>80</cp:revision>
  <dcterms:created xsi:type="dcterms:W3CDTF">2018-10-12T14:19:52Z</dcterms:created>
  <dcterms:modified xsi:type="dcterms:W3CDTF">2018-10-23T12:58:20Z</dcterms:modified>
</cp:coreProperties>
</file>